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7" r:id="rId2"/>
  </p:sldMasterIdLst>
  <p:notesMasterIdLst>
    <p:notesMasterId r:id="rId35"/>
  </p:notesMasterIdLst>
  <p:sldIdLst>
    <p:sldId id="506" r:id="rId3"/>
    <p:sldId id="318" r:id="rId4"/>
    <p:sldId id="321" r:id="rId5"/>
    <p:sldId id="2144867227" r:id="rId6"/>
    <p:sldId id="2144867206" r:id="rId7"/>
    <p:sldId id="2144867193" r:id="rId8"/>
    <p:sldId id="277" r:id="rId9"/>
    <p:sldId id="275" r:id="rId10"/>
    <p:sldId id="2144867224" r:id="rId11"/>
    <p:sldId id="2144867210" r:id="rId12"/>
    <p:sldId id="2144867196" r:id="rId13"/>
    <p:sldId id="476" r:id="rId14"/>
    <p:sldId id="2144867203" r:id="rId15"/>
    <p:sldId id="2144867226" r:id="rId16"/>
    <p:sldId id="2144867220" r:id="rId17"/>
    <p:sldId id="2144867194" r:id="rId18"/>
    <p:sldId id="513" r:id="rId19"/>
    <p:sldId id="2144867221" r:id="rId20"/>
    <p:sldId id="2144867195" r:id="rId21"/>
    <p:sldId id="2144867201" r:id="rId22"/>
    <p:sldId id="465" r:id="rId23"/>
    <p:sldId id="2144867223" r:id="rId24"/>
    <p:sldId id="2144867211" r:id="rId25"/>
    <p:sldId id="2144867208" r:id="rId26"/>
    <p:sldId id="570" r:id="rId27"/>
    <p:sldId id="537" r:id="rId28"/>
    <p:sldId id="569" r:id="rId29"/>
    <p:sldId id="2144867225" r:id="rId30"/>
    <p:sldId id="2144867228" r:id="rId31"/>
    <p:sldId id="563" r:id="rId32"/>
    <p:sldId id="323" r:id="rId33"/>
    <p:sldId id="2144867229" r:id="rId3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Quiroz-Livanis, Elena (DHE)" initials="QLE(" lastIdx="1" clrIdx="0">
    <p:extLst>
      <p:ext uri="{19B8F6BF-5375-455C-9EA6-DF929625EA0E}">
        <p15:presenceInfo xmlns:p15="http://schemas.microsoft.com/office/powerpoint/2012/main" userId="Quiroz-Livanis, Elena (DH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1296"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Sheet1!$B$1</c:f>
              <c:strCache>
                <c:ptCount val="1"/>
                <c:pt idx="0">
                  <c:v>Remaining Unmet Need</c:v>
                </c:pt>
              </c:strCache>
            </c:strRef>
          </c:tx>
          <c:spPr>
            <a:solidFill>
              <a:schemeClr val="accent1"/>
            </a:solidFill>
            <a:ln w="19050">
              <a:solidFill>
                <a:schemeClr val="accent1"/>
              </a:solidFill>
            </a:ln>
            <a:effectLst/>
          </c:spPr>
          <c:invertIfNegative val="0"/>
          <c:cat>
            <c:numRef>
              <c:f>Sheet1!$A$2:$A$4</c:f>
              <c:numCache>
                <c:formatCode>General</c:formatCode>
                <c:ptCount val="3"/>
                <c:pt idx="0">
                  <c:v>2020</c:v>
                </c:pt>
                <c:pt idx="1">
                  <c:v>2019</c:v>
                </c:pt>
                <c:pt idx="2">
                  <c:v>2018</c:v>
                </c:pt>
              </c:numCache>
            </c:numRef>
          </c:cat>
          <c:val>
            <c:numRef>
              <c:f>Sheet1!$B$2:$B$4</c:f>
              <c:numCache>
                <c:formatCode>"$"#,##0_);[Red]\("$"#,##0\)</c:formatCode>
                <c:ptCount val="3"/>
                <c:pt idx="0">
                  <c:v>8297819</c:v>
                </c:pt>
                <c:pt idx="1">
                  <c:v>10689403</c:v>
                </c:pt>
                <c:pt idx="2">
                  <c:v>8901125</c:v>
                </c:pt>
              </c:numCache>
            </c:numRef>
          </c:val>
          <c:extLst>
            <c:ext xmlns:c16="http://schemas.microsoft.com/office/drawing/2014/chart" uri="{C3380CC4-5D6E-409C-BE32-E72D297353CC}">
              <c16:uniqueId val="{00000000-57A8-47CF-A0CB-3CEBA674BFC1}"/>
            </c:ext>
          </c:extLst>
        </c:ser>
        <c:ser>
          <c:idx val="1"/>
          <c:order val="1"/>
          <c:tx>
            <c:strRef>
              <c:f>Sheet1!$C$1</c:f>
              <c:strCache>
                <c:ptCount val="1"/>
                <c:pt idx="0">
                  <c:v>FY23 Proposed Appropriation</c:v>
                </c:pt>
              </c:strCache>
            </c:strRef>
          </c:tx>
          <c:spPr>
            <a:solidFill>
              <a:schemeClr val="accent5"/>
            </a:solidFill>
            <a:ln w="19050">
              <a:solidFill>
                <a:schemeClr val="accent1"/>
              </a:solidFill>
            </a:ln>
            <a:effectLst/>
          </c:spPr>
          <c:invertIfNegative val="0"/>
          <c:cat>
            <c:numRef>
              <c:f>Sheet1!$A$2:$A$4</c:f>
              <c:numCache>
                <c:formatCode>General</c:formatCode>
                <c:ptCount val="3"/>
                <c:pt idx="0">
                  <c:v>2020</c:v>
                </c:pt>
                <c:pt idx="1">
                  <c:v>2019</c:v>
                </c:pt>
                <c:pt idx="2">
                  <c:v>2018</c:v>
                </c:pt>
              </c:numCache>
            </c:numRef>
          </c:cat>
          <c:val>
            <c:numRef>
              <c:f>Sheet1!$C$2:$C$4</c:f>
              <c:numCache>
                <c:formatCode>"$"#,##0_);[Red]\("$"#,##0\)</c:formatCode>
                <c:ptCount val="3"/>
                <c:pt idx="0">
                  <c:v>10000000</c:v>
                </c:pt>
                <c:pt idx="1">
                  <c:v>10000000</c:v>
                </c:pt>
                <c:pt idx="2">
                  <c:v>10000000</c:v>
                </c:pt>
              </c:numCache>
            </c:numRef>
          </c:val>
          <c:extLst>
            <c:ext xmlns:c16="http://schemas.microsoft.com/office/drawing/2014/chart" uri="{C3380CC4-5D6E-409C-BE32-E72D297353CC}">
              <c16:uniqueId val="{00000004-57A8-47CF-A0CB-3CEBA674BFC1}"/>
            </c:ext>
          </c:extLst>
        </c:ser>
        <c:dLbls>
          <c:showLegendKey val="0"/>
          <c:showVal val="0"/>
          <c:showCatName val="0"/>
          <c:showSerName val="0"/>
          <c:showPercent val="0"/>
          <c:showBubbleSize val="0"/>
        </c:dLbls>
        <c:gapWidth val="90"/>
        <c:overlap val="100"/>
        <c:axId val="764530016"/>
        <c:axId val="764530344"/>
      </c:barChart>
      <c:catAx>
        <c:axId val="7645300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4530344"/>
        <c:crosses val="autoZero"/>
        <c:auto val="1"/>
        <c:lblAlgn val="ctr"/>
        <c:lblOffset val="100"/>
        <c:noMultiLvlLbl val="0"/>
      </c:catAx>
      <c:valAx>
        <c:axId val="764530344"/>
        <c:scaling>
          <c:orientation val="minMax"/>
          <c:max val="22000000"/>
          <c:min val="0"/>
        </c:scaling>
        <c:delete val="0"/>
        <c:axPos val="b"/>
        <c:majorGridlines>
          <c:spPr>
            <a:ln w="9525" cap="flat" cmpd="sng" algn="ctr">
              <a:solidFill>
                <a:schemeClr val="tx1">
                  <a:lumMod val="15000"/>
                  <a:lumOff val="85000"/>
                </a:schemeClr>
              </a:solidFill>
              <a:round/>
            </a:ln>
            <a:effectLst/>
          </c:spPr>
        </c:majorGridlines>
        <c:numFmt formatCode="&quot;$&quot;#,##0_);[Red]\(&quot;$&quot;#,##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764530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A27470F-C65C-4808-BA17-4701EB21088E}"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en-US"/>
        </a:p>
      </dgm:t>
    </dgm:pt>
    <dgm:pt modelId="{91FF8B76-8F9C-4F92-865A-4216ABA7C694}">
      <dgm:prSet phldrT="[Text]"/>
      <dgm:spPr>
        <a:ln>
          <a:noFill/>
        </a:ln>
      </dgm:spPr>
      <dgm:t>
        <a:bodyPr/>
        <a:lstStyle/>
        <a:p>
          <a:r>
            <a:rPr lang="en-US"/>
            <a:t>Equity Agenda</a:t>
          </a:r>
          <a:br>
            <a:rPr lang="en-US"/>
          </a:br>
          <a:r>
            <a:rPr lang="en-US"/>
            <a:t>FY22 Priorities</a:t>
          </a:r>
        </a:p>
      </dgm:t>
    </dgm:pt>
    <dgm:pt modelId="{15D8E4F5-0978-45F3-B186-53091052BBBD}" type="parTrans" cxnId="{D35F452E-0B87-4B28-85CB-DFF9BE5DBD0E}">
      <dgm:prSet/>
      <dgm:spPr/>
      <dgm:t>
        <a:bodyPr/>
        <a:lstStyle/>
        <a:p>
          <a:endParaRPr lang="en-US"/>
        </a:p>
      </dgm:t>
    </dgm:pt>
    <dgm:pt modelId="{38278C12-FE60-4B47-81BF-DDF46DEFB6BF}" type="sibTrans" cxnId="{D35F452E-0B87-4B28-85CB-DFF9BE5DBD0E}">
      <dgm:prSet/>
      <dgm:spPr/>
      <dgm:t>
        <a:bodyPr/>
        <a:lstStyle/>
        <a:p>
          <a:endParaRPr lang="en-US"/>
        </a:p>
      </dgm:t>
    </dgm:pt>
    <dgm:pt modelId="{434FB518-0B69-4637-8D64-54B794E8885C}">
      <dgm:prSet phldrT="[Text]"/>
      <dgm:spPr>
        <a:ln>
          <a:noFill/>
        </a:ln>
      </dgm:spPr>
      <dgm:t>
        <a:bodyPr/>
        <a:lstStyle/>
        <a:p>
          <a:r>
            <a:rPr lang="en-US"/>
            <a:t>SAT Optional Pilot</a:t>
          </a:r>
        </a:p>
      </dgm:t>
    </dgm:pt>
    <dgm:pt modelId="{9181FEED-DFC0-4248-A3B4-9F28E2B63FED}" type="parTrans" cxnId="{75B41259-B75A-4D5B-96CA-2CF7AE091159}">
      <dgm:prSet/>
      <dgm:spPr>
        <a:ln cmpd="sng">
          <a:solidFill>
            <a:schemeClr val="accent1"/>
          </a:solidFill>
        </a:ln>
      </dgm:spPr>
      <dgm:t>
        <a:bodyPr/>
        <a:lstStyle/>
        <a:p>
          <a:endParaRPr lang="en-US"/>
        </a:p>
      </dgm:t>
    </dgm:pt>
    <dgm:pt modelId="{4A56FF69-0A91-42A1-BBF9-FD32ADF861E6}" type="sibTrans" cxnId="{75B41259-B75A-4D5B-96CA-2CF7AE091159}">
      <dgm:prSet/>
      <dgm:spPr/>
      <dgm:t>
        <a:bodyPr/>
        <a:lstStyle/>
        <a:p>
          <a:endParaRPr lang="en-US"/>
        </a:p>
      </dgm:t>
    </dgm:pt>
    <dgm:pt modelId="{C82095F6-907B-4458-B185-623C062F5C22}">
      <dgm:prSet phldrT="[Text]"/>
      <dgm:spPr>
        <a:ln>
          <a:noFill/>
        </a:ln>
      </dgm:spPr>
      <dgm:t>
        <a:bodyPr/>
        <a:lstStyle/>
        <a:p>
          <a:r>
            <a:rPr lang="en-US" dirty="0"/>
            <a:t>Developmental Education</a:t>
          </a:r>
        </a:p>
      </dgm:t>
    </dgm:pt>
    <dgm:pt modelId="{7D0642F5-839B-49E6-84EF-3F025CB812B1}" type="parTrans" cxnId="{B8A94631-3FC1-4115-850E-9AF7608B454E}">
      <dgm:prSet/>
      <dgm:spPr>
        <a:ln cmpd="sng">
          <a:solidFill>
            <a:schemeClr val="accent1"/>
          </a:solidFill>
        </a:ln>
      </dgm:spPr>
      <dgm:t>
        <a:bodyPr/>
        <a:lstStyle/>
        <a:p>
          <a:endParaRPr lang="en-US"/>
        </a:p>
      </dgm:t>
    </dgm:pt>
    <dgm:pt modelId="{5210AB0A-DECB-4681-921A-E04BA8B5B55B}" type="sibTrans" cxnId="{B8A94631-3FC1-4115-850E-9AF7608B454E}">
      <dgm:prSet/>
      <dgm:spPr/>
      <dgm:t>
        <a:bodyPr/>
        <a:lstStyle/>
        <a:p>
          <a:endParaRPr lang="en-US"/>
        </a:p>
      </dgm:t>
    </dgm:pt>
    <dgm:pt modelId="{1264D160-5988-43D9-933D-1FA79A929F36}">
      <dgm:prSet phldrT="[Text]"/>
      <dgm:spPr>
        <a:ln>
          <a:noFill/>
        </a:ln>
      </dgm:spPr>
      <dgm:t>
        <a:bodyPr/>
        <a:lstStyle/>
        <a:p>
          <a:r>
            <a:rPr lang="en-US" dirty="0"/>
            <a:t>Strategic Finance</a:t>
          </a:r>
        </a:p>
      </dgm:t>
    </dgm:pt>
    <dgm:pt modelId="{00BE6270-14DF-45C6-836D-CE2C257F3F1E}" type="parTrans" cxnId="{B1E835B8-8B90-4439-963B-5FAF5FE62C65}">
      <dgm:prSet/>
      <dgm:spPr>
        <a:ln cmpd="sng">
          <a:solidFill>
            <a:schemeClr val="accent1"/>
          </a:solidFill>
        </a:ln>
      </dgm:spPr>
      <dgm:t>
        <a:bodyPr/>
        <a:lstStyle/>
        <a:p>
          <a:endParaRPr lang="en-US"/>
        </a:p>
      </dgm:t>
    </dgm:pt>
    <dgm:pt modelId="{5F5CA2DB-CF72-4C59-8E49-AC3C1A38F7F6}" type="sibTrans" cxnId="{B1E835B8-8B90-4439-963B-5FAF5FE62C65}">
      <dgm:prSet/>
      <dgm:spPr/>
      <dgm:t>
        <a:bodyPr/>
        <a:lstStyle/>
        <a:p>
          <a:endParaRPr lang="en-US"/>
        </a:p>
      </dgm:t>
    </dgm:pt>
    <dgm:pt modelId="{01985760-61DF-4C91-9FDD-3B70063987B1}">
      <dgm:prSet phldrT="[Text]"/>
      <dgm:spPr>
        <a:ln>
          <a:noFill/>
        </a:ln>
      </dgm:spPr>
      <dgm:t>
        <a:bodyPr/>
        <a:lstStyle/>
        <a:p>
          <a:r>
            <a:rPr lang="en-US" dirty="0"/>
            <a:t>MassGrant Plus</a:t>
          </a:r>
        </a:p>
      </dgm:t>
    </dgm:pt>
    <dgm:pt modelId="{5C6953FC-13A1-49A3-9937-5D952965C42A}" type="parTrans" cxnId="{F819802F-6555-4257-9830-F804391E8A00}">
      <dgm:prSet/>
      <dgm:spPr>
        <a:ln cmpd="sng">
          <a:solidFill>
            <a:schemeClr val="accent1"/>
          </a:solidFill>
        </a:ln>
      </dgm:spPr>
      <dgm:t>
        <a:bodyPr/>
        <a:lstStyle/>
        <a:p>
          <a:endParaRPr lang="en-US"/>
        </a:p>
      </dgm:t>
    </dgm:pt>
    <dgm:pt modelId="{8503C358-5675-470A-AEBC-1E83A20114E5}" type="sibTrans" cxnId="{F819802F-6555-4257-9830-F804391E8A00}">
      <dgm:prSet/>
      <dgm:spPr/>
      <dgm:t>
        <a:bodyPr/>
        <a:lstStyle/>
        <a:p>
          <a:endParaRPr lang="en-US"/>
        </a:p>
      </dgm:t>
    </dgm:pt>
    <dgm:pt modelId="{AFBB1A0B-3D49-43C0-8EA7-3A2DB95666CD}">
      <dgm:prSet phldrT="[Text]"/>
      <dgm:spPr>
        <a:ln>
          <a:noFill/>
        </a:ln>
      </dgm:spPr>
      <dgm:t>
        <a:bodyPr/>
        <a:lstStyle/>
        <a:p>
          <a:r>
            <a:rPr lang="en-US" dirty="0"/>
            <a:t>Early College</a:t>
          </a:r>
        </a:p>
      </dgm:t>
    </dgm:pt>
    <dgm:pt modelId="{8E473DCA-25E9-44DF-8464-2662A56CFDD6}" type="parTrans" cxnId="{49D82E84-6478-4407-812A-6C64DB812581}">
      <dgm:prSet/>
      <dgm:spPr>
        <a:ln cmpd="sng">
          <a:solidFill>
            <a:schemeClr val="accent1"/>
          </a:solidFill>
        </a:ln>
      </dgm:spPr>
      <dgm:t>
        <a:bodyPr/>
        <a:lstStyle/>
        <a:p>
          <a:endParaRPr lang="en-US"/>
        </a:p>
      </dgm:t>
    </dgm:pt>
    <dgm:pt modelId="{AA2BF0CB-9BB5-4C29-96B3-C271ED2C6A43}" type="sibTrans" cxnId="{49D82E84-6478-4407-812A-6C64DB812581}">
      <dgm:prSet/>
      <dgm:spPr/>
      <dgm:t>
        <a:bodyPr/>
        <a:lstStyle/>
        <a:p>
          <a:endParaRPr lang="en-US"/>
        </a:p>
      </dgm:t>
    </dgm:pt>
    <dgm:pt modelId="{EE60E7CB-734B-4D61-8BD3-D29909D2FCFE}" type="pres">
      <dgm:prSet presAssocID="{BA27470F-C65C-4808-BA17-4701EB21088E}" presName="cycle" presStyleCnt="0">
        <dgm:presLayoutVars>
          <dgm:chMax val="1"/>
          <dgm:dir/>
          <dgm:animLvl val="ctr"/>
          <dgm:resizeHandles val="exact"/>
        </dgm:presLayoutVars>
      </dgm:prSet>
      <dgm:spPr/>
    </dgm:pt>
    <dgm:pt modelId="{3CC02E6E-141C-4F80-8840-8F42E4381196}" type="pres">
      <dgm:prSet presAssocID="{91FF8B76-8F9C-4F92-865A-4216ABA7C694}" presName="centerShape" presStyleLbl="node0" presStyleIdx="0" presStyleCnt="1"/>
      <dgm:spPr/>
    </dgm:pt>
    <dgm:pt modelId="{64EEBC47-4C2F-481C-A14B-6180167722BC}" type="pres">
      <dgm:prSet presAssocID="{8E473DCA-25E9-44DF-8464-2662A56CFDD6}" presName="Name9" presStyleLbl="parChTrans1D2" presStyleIdx="0" presStyleCnt="5"/>
      <dgm:spPr/>
    </dgm:pt>
    <dgm:pt modelId="{C0DADA89-7FD4-4BD1-A3FB-758A9B47EED4}" type="pres">
      <dgm:prSet presAssocID="{8E473DCA-25E9-44DF-8464-2662A56CFDD6}" presName="connTx" presStyleLbl="parChTrans1D2" presStyleIdx="0" presStyleCnt="5"/>
      <dgm:spPr/>
    </dgm:pt>
    <dgm:pt modelId="{C02D5EB0-ABC9-407D-9CF7-B7AC696B734F}" type="pres">
      <dgm:prSet presAssocID="{AFBB1A0B-3D49-43C0-8EA7-3A2DB95666CD}" presName="node" presStyleLbl="node1" presStyleIdx="0" presStyleCnt="5">
        <dgm:presLayoutVars>
          <dgm:bulletEnabled val="1"/>
        </dgm:presLayoutVars>
      </dgm:prSet>
      <dgm:spPr/>
    </dgm:pt>
    <dgm:pt modelId="{D6E9FD2D-82B0-4516-A3C7-DE84B034AA99}" type="pres">
      <dgm:prSet presAssocID="{5C6953FC-13A1-49A3-9937-5D952965C42A}" presName="Name9" presStyleLbl="parChTrans1D2" presStyleIdx="1" presStyleCnt="5"/>
      <dgm:spPr/>
    </dgm:pt>
    <dgm:pt modelId="{994D496E-364F-4896-A91E-D6FCDBAB2902}" type="pres">
      <dgm:prSet presAssocID="{5C6953FC-13A1-49A3-9937-5D952965C42A}" presName="connTx" presStyleLbl="parChTrans1D2" presStyleIdx="1" presStyleCnt="5"/>
      <dgm:spPr/>
    </dgm:pt>
    <dgm:pt modelId="{5EB69D83-B47F-4217-9107-C95DA2E46BA5}" type="pres">
      <dgm:prSet presAssocID="{01985760-61DF-4C91-9FDD-3B70063987B1}" presName="node" presStyleLbl="node1" presStyleIdx="1" presStyleCnt="5">
        <dgm:presLayoutVars>
          <dgm:bulletEnabled val="1"/>
        </dgm:presLayoutVars>
      </dgm:prSet>
      <dgm:spPr/>
    </dgm:pt>
    <dgm:pt modelId="{8F721E66-1C3E-41E1-907C-FF9CA7373C93}" type="pres">
      <dgm:prSet presAssocID="{9181FEED-DFC0-4248-A3B4-9F28E2B63FED}" presName="Name9" presStyleLbl="parChTrans1D2" presStyleIdx="2" presStyleCnt="5"/>
      <dgm:spPr/>
    </dgm:pt>
    <dgm:pt modelId="{D5E1316A-3393-4FE8-B9A2-F9AD53C6059B}" type="pres">
      <dgm:prSet presAssocID="{9181FEED-DFC0-4248-A3B4-9F28E2B63FED}" presName="connTx" presStyleLbl="parChTrans1D2" presStyleIdx="2" presStyleCnt="5"/>
      <dgm:spPr/>
    </dgm:pt>
    <dgm:pt modelId="{24E9E444-4B2F-47C8-AC34-DE5F969A83B5}" type="pres">
      <dgm:prSet presAssocID="{434FB518-0B69-4637-8D64-54B794E8885C}" presName="node" presStyleLbl="node1" presStyleIdx="2" presStyleCnt="5">
        <dgm:presLayoutVars>
          <dgm:bulletEnabled val="1"/>
        </dgm:presLayoutVars>
      </dgm:prSet>
      <dgm:spPr/>
    </dgm:pt>
    <dgm:pt modelId="{B4E9E5D9-362A-40F1-9904-F8C3BEA652EA}" type="pres">
      <dgm:prSet presAssocID="{7D0642F5-839B-49E6-84EF-3F025CB812B1}" presName="Name9" presStyleLbl="parChTrans1D2" presStyleIdx="3" presStyleCnt="5"/>
      <dgm:spPr/>
    </dgm:pt>
    <dgm:pt modelId="{BD5A9E91-7A1C-40DC-AA45-33A3684BB358}" type="pres">
      <dgm:prSet presAssocID="{7D0642F5-839B-49E6-84EF-3F025CB812B1}" presName="connTx" presStyleLbl="parChTrans1D2" presStyleIdx="3" presStyleCnt="5"/>
      <dgm:spPr/>
    </dgm:pt>
    <dgm:pt modelId="{C0621B3F-BC49-4936-9AD2-D217A859B556}" type="pres">
      <dgm:prSet presAssocID="{C82095F6-907B-4458-B185-623C062F5C22}" presName="node" presStyleLbl="node1" presStyleIdx="3" presStyleCnt="5">
        <dgm:presLayoutVars>
          <dgm:bulletEnabled val="1"/>
        </dgm:presLayoutVars>
      </dgm:prSet>
      <dgm:spPr/>
    </dgm:pt>
    <dgm:pt modelId="{9BF8C247-0775-4F86-B8AA-EBAACB654D6C}" type="pres">
      <dgm:prSet presAssocID="{00BE6270-14DF-45C6-836D-CE2C257F3F1E}" presName="Name9" presStyleLbl="parChTrans1D2" presStyleIdx="4" presStyleCnt="5"/>
      <dgm:spPr/>
    </dgm:pt>
    <dgm:pt modelId="{FE7DFE39-6CA3-4E5A-933E-2ADCA3B283A6}" type="pres">
      <dgm:prSet presAssocID="{00BE6270-14DF-45C6-836D-CE2C257F3F1E}" presName="connTx" presStyleLbl="parChTrans1D2" presStyleIdx="4" presStyleCnt="5"/>
      <dgm:spPr/>
    </dgm:pt>
    <dgm:pt modelId="{12C1C99C-C5BF-423C-A164-E0449D320C15}" type="pres">
      <dgm:prSet presAssocID="{1264D160-5988-43D9-933D-1FA79A929F36}" presName="node" presStyleLbl="node1" presStyleIdx="4" presStyleCnt="5">
        <dgm:presLayoutVars>
          <dgm:bulletEnabled val="1"/>
        </dgm:presLayoutVars>
      </dgm:prSet>
      <dgm:spPr/>
    </dgm:pt>
  </dgm:ptLst>
  <dgm:cxnLst>
    <dgm:cxn modelId="{5788EE01-7566-4F5E-A240-11284C400EF2}" type="presOf" srcId="{5C6953FC-13A1-49A3-9937-5D952965C42A}" destId="{994D496E-364F-4896-A91E-D6FCDBAB2902}" srcOrd="1" destOrd="0" presId="urn:microsoft.com/office/officeart/2005/8/layout/radial1"/>
    <dgm:cxn modelId="{B8A8F608-273D-4D59-A686-9704BEA13B6D}" type="presOf" srcId="{01985760-61DF-4C91-9FDD-3B70063987B1}" destId="{5EB69D83-B47F-4217-9107-C95DA2E46BA5}" srcOrd="0" destOrd="0" presId="urn:microsoft.com/office/officeart/2005/8/layout/radial1"/>
    <dgm:cxn modelId="{D35F452E-0B87-4B28-85CB-DFF9BE5DBD0E}" srcId="{BA27470F-C65C-4808-BA17-4701EB21088E}" destId="{91FF8B76-8F9C-4F92-865A-4216ABA7C694}" srcOrd="0" destOrd="0" parTransId="{15D8E4F5-0978-45F3-B186-53091052BBBD}" sibTransId="{38278C12-FE60-4B47-81BF-DDF46DEFB6BF}"/>
    <dgm:cxn modelId="{F819802F-6555-4257-9830-F804391E8A00}" srcId="{91FF8B76-8F9C-4F92-865A-4216ABA7C694}" destId="{01985760-61DF-4C91-9FDD-3B70063987B1}" srcOrd="1" destOrd="0" parTransId="{5C6953FC-13A1-49A3-9937-5D952965C42A}" sibTransId="{8503C358-5675-470A-AEBC-1E83A20114E5}"/>
    <dgm:cxn modelId="{B8A94631-3FC1-4115-850E-9AF7608B454E}" srcId="{91FF8B76-8F9C-4F92-865A-4216ABA7C694}" destId="{C82095F6-907B-4458-B185-623C062F5C22}" srcOrd="3" destOrd="0" parTransId="{7D0642F5-839B-49E6-84EF-3F025CB812B1}" sibTransId="{5210AB0A-DECB-4681-921A-E04BA8B5B55B}"/>
    <dgm:cxn modelId="{AD109D33-8B84-466F-8443-22042F602230}" type="presOf" srcId="{7D0642F5-839B-49E6-84EF-3F025CB812B1}" destId="{BD5A9E91-7A1C-40DC-AA45-33A3684BB358}" srcOrd="1" destOrd="0" presId="urn:microsoft.com/office/officeart/2005/8/layout/radial1"/>
    <dgm:cxn modelId="{6E11F133-31C2-449C-BF90-7A4E50642A7C}" type="presOf" srcId="{AFBB1A0B-3D49-43C0-8EA7-3A2DB95666CD}" destId="{C02D5EB0-ABC9-407D-9CF7-B7AC696B734F}" srcOrd="0" destOrd="0" presId="urn:microsoft.com/office/officeart/2005/8/layout/radial1"/>
    <dgm:cxn modelId="{BA9D703A-1043-481E-B7C2-24F234096D3A}" type="presOf" srcId="{7D0642F5-839B-49E6-84EF-3F025CB812B1}" destId="{B4E9E5D9-362A-40F1-9904-F8C3BEA652EA}" srcOrd="0" destOrd="0" presId="urn:microsoft.com/office/officeart/2005/8/layout/radial1"/>
    <dgm:cxn modelId="{E415A653-97D0-4077-A48F-871CFF4484C8}" type="presOf" srcId="{8E473DCA-25E9-44DF-8464-2662A56CFDD6}" destId="{64EEBC47-4C2F-481C-A14B-6180167722BC}" srcOrd="0" destOrd="0" presId="urn:microsoft.com/office/officeart/2005/8/layout/radial1"/>
    <dgm:cxn modelId="{75B41259-B75A-4D5B-96CA-2CF7AE091159}" srcId="{91FF8B76-8F9C-4F92-865A-4216ABA7C694}" destId="{434FB518-0B69-4637-8D64-54B794E8885C}" srcOrd="2" destOrd="0" parTransId="{9181FEED-DFC0-4248-A3B4-9F28E2B63FED}" sibTransId="{4A56FF69-0A91-42A1-BBF9-FD32ADF861E6}"/>
    <dgm:cxn modelId="{5A95BC7A-DF55-4D10-A8A0-8D8D87BD9A09}" type="presOf" srcId="{9181FEED-DFC0-4248-A3B4-9F28E2B63FED}" destId="{8F721E66-1C3E-41E1-907C-FF9CA7373C93}" srcOrd="0" destOrd="0" presId="urn:microsoft.com/office/officeart/2005/8/layout/radial1"/>
    <dgm:cxn modelId="{A6BBF07E-EFDA-4551-B669-6C24679D60D0}" type="presOf" srcId="{00BE6270-14DF-45C6-836D-CE2C257F3F1E}" destId="{9BF8C247-0775-4F86-B8AA-EBAACB654D6C}" srcOrd="0" destOrd="0" presId="urn:microsoft.com/office/officeart/2005/8/layout/radial1"/>
    <dgm:cxn modelId="{49D82E84-6478-4407-812A-6C64DB812581}" srcId="{91FF8B76-8F9C-4F92-865A-4216ABA7C694}" destId="{AFBB1A0B-3D49-43C0-8EA7-3A2DB95666CD}" srcOrd="0" destOrd="0" parTransId="{8E473DCA-25E9-44DF-8464-2662A56CFDD6}" sibTransId="{AA2BF0CB-9BB5-4C29-96B3-C271ED2C6A43}"/>
    <dgm:cxn modelId="{BE46ACA1-5E5D-4775-91CF-906A553A1FE8}" type="presOf" srcId="{5C6953FC-13A1-49A3-9937-5D952965C42A}" destId="{D6E9FD2D-82B0-4516-A3C7-DE84B034AA99}" srcOrd="0" destOrd="0" presId="urn:microsoft.com/office/officeart/2005/8/layout/radial1"/>
    <dgm:cxn modelId="{01A66FAA-6F78-42D4-80CF-61F80EAF0AF7}" type="presOf" srcId="{9181FEED-DFC0-4248-A3B4-9F28E2B63FED}" destId="{D5E1316A-3393-4FE8-B9A2-F9AD53C6059B}" srcOrd="1" destOrd="0" presId="urn:microsoft.com/office/officeart/2005/8/layout/radial1"/>
    <dgm:cxn modelId="{1632D4B5-2FCF-48C3-B644-20E8035EE488}" type="presOf" srcId="{00BE6270-14DF-45C6-836D-CE2C257F3F1E}" destId="{FE7DFE39-6CA3-4E5A-933E-2ADCA3B283A6}" srcOrd="1" destOrd="0" presId="urn:microsoft.com/office/officeart/2005/8/layout/radial1"/>
    <dgm:cxn modelId="{B1E835B8-8B90-4439-963B-5FAF5FE62C65}" srcId="{91FF8B76-8F9C-4F92-865A-4216ABA7C694}" destId="{1264D160-5988-43D9-933D-1FA79A929F36}" srcOrd="4" destOrd="0" parTransId="{00BE6270-14DF-45C6-836D-CE2C257F3F1E}" sibTransId="{5F5CA2DB-CF72-4C59-8E49-AC3C1A38F7F6}"/>
    <dgm:cxn modelId="{342D44CC-F4AF-42E4-AD47-E5532A139C8B}" type="presOf" srcId="{434FB518-0B69-4637-8D64-54B794E8885C}" destId="{24E9E444-4B2F-47C8-AC34-DE5F969A83B5}" srcOrd="0" destOrd="0" presId="urn:microsoft.com/office/officeart/2005/8/layout/radial1"/>
    <dgm:cxn modelId="{57995AD6-378E-4880-97A2-0631C0F3D940}" type="presOf" srcId="{C82095F6-907B-4458-B185-623C062F5C22}" destId="{C0621B3F-BC49-4936-9AD2-D217A859B556}" srcOrd="0" destOrd="0" presId="urn:microsoft.com/office/officeart/2005/8/layout/radial1"/>
    <dgm:cxn modelId="{0C037BDA-82FD-4E37-A7DD-E16A5A0F81D7}" type="presOf" srcId="{BA27470F-C65C-4808-BA17-4701EB21088E}" destId="{EE60E7CB-734B-4D61-8BD3-D29909D2FCFE}" srcOrd="0" destOrd="0" presId="urn:microsoft.com/office/officeart/2005/8/layout/radial1"/>
    <dgm:cxn modelId="{621CA7F0-B05F-48EE-8152-E92BFDAFBE6A}" type="presOf" srcId="{8E473DCA-25E9-44DF-8464-2662A56CFDD6}" destId="{C0DADA89-7FD4-4BD1-A3FB-758A9B47EED4}" srcOrd="1" destOrd="0" presId="urn:microsoft.com/office/officeart/2005/8/layout/radial1"/>
    <dgm:cxn modelId="{E2FFA4F2-2F22-4C5D-BBE6-27EBABB7557D}" type="presOf" srcId="{1264D160-5988-43D9-933D-1FA79A929F36}" destId="{12C1C99C-C5BF-423C-A164-E0449D320C15}" srcOrd="0" destOrd="0" presId="urn:microsoft.com/office/officeart/2005/8/layout/radial1"/>
    <dgm:cxn modelId="{C68137F8-19B4-40CF-BA44-4B61872BD9E8}" type="presOf" srcId="{91FF8B76-8F9C-4F92-865A-4216ABA7C694}" destId="{3CC02E6E-141C-4F80-8840-8F42E4381196}" srcOrd="0" destOrd="0" presId="urn:microsoft.com/office/officeart/2005/8/layout/radial1"/>
    <dgm:cxn modelId="{C84B835F-1701-4C29-A00A-238F79B9D682}" type="presParOf" srcId="{EE60E7CB-734B-4D61-8BD3-D29909D2FCFE}" destId="{3CC02E6E-141C-4F80-8840-8F42E4381196}" srcOrd="0" destOrd="0" presId="urn:microsoft.com/office/officeart/2005/8/layout/radial1"/>
    <dgm:cxn modelId="{922B45FE-6B2A-4707-9535-D933956CC7E9}" type="presParOf" srcId="{EE60E7CB-734B-4D61-8BD3-D29909D2FCFE}" destId="{64EEBC47-4C2F-481C-A14B-6180167722BC}" srcOrd="1" destOrd="0" presId="urn:microsoft.com/office/officeart/2005/8/layout/radial1"/>
    <dgm:cxn modelId="{9923B3CB-3AE4-4D6D-865B-DF054AC3AAB4}" type="presParOf" srcId="{64EEBC47-4C2F-481C-A14B-6180167722BC}" destId="{C0DADA89-7FD4-4BD1-A3FB-758A9B47EED4}" srcOrd="0" destOrd="0" presId="urn:microsoft.com/office/officeart/2005/8/layout/radial1"/>
    <dgm:cxn modelId="{4BE1F1E0-35C2-4C78-9F31-8AC88D1DE96B}" type="presParOf" srcId="{EE60E7CB-734B-4D61-8BD3-D29909D2FCFE}" destId="{C02D5EB0-ABC9-407D-9CF7-B7AC696B734F}" srcOrd="2" destOrd="0" presId="urn:microsoft.com/office/officeart/2005/8/layout/radial1"/>
    <dgm:cxn modelId="{12D6A3F5-F310-4104-AB53-86E896E7B4DB}" type="presParOf" srcId="{EE60E7CB-734B-4D61-8BD3-D29909D2FCFE}" destId="{D6E9FD2D-82B0-4516-A3C7-DE84B034AA99}" srcOrd="3" destOrd="0" presId="urn:microsoft.com/office/officeart/2005/8/layout/radial1"/>
    <dgm:cxn modelId="{1272D124-22DA-4D00-A16F-A9EE425F0E47}" type="presParOf" srcId="{D6E9FD2D-82B0-4516-A3C7-DE84B034AA99}" destId="{994D496E-364F-4896-A91E-D6FCDBAB2902}" srcOrd="0" destOrd="0" presId="urn:microsoft.com/office/officeart/2005/8/layout/radial1"/>
    <dgm:cxn modelId="{DE20E989-1F68-4083-8EDA-BEC887696253}" type="presParOf" srcId="{EE60E7CB-734B-4D61-8BD3-D29909D2FCFE}" destId="{5EB69D83-B47F-4217-9107-C95DA2E46BA5}" srcOrd="4" destOrd="0" presId="urn:microsoft.com/office/officeart/2005/8/layout/radial1"/>
    <dgm:cxn modelId="{8D87EB77-22DD-4D0A-AFBB-764F5975F613}" type="presParOf" srcId="{EE60E7CB-734B-4D61-8BD3-D29909D2FCFE}" destId="{8F721E66-1C3E-41E1-907C-FF9CA7373C93}" srcOrd="5" destOrd="0" presId="urn:microsoft.com/office/officeart/2005/8/layout/radial1"/>
    <dgm:cxn modelId="{47D91850-B80F-4C1E-8451-439143CD3E68}" type="presParOf" srcId="{8F721E66-1C3E-41E1-907C-FF9CA7373C93}" destId="{D5E1316A-3393-4FE8-B9A2-F9AD53C6059B}" srcOrd="0" destOrd="0" presId="urn:microsoft.com/office/officeart/2005/8/layout/radial1"/>
    <dgm:cxn modelId="{0034BEA6-B71A-4AA4-921A-7589DDBB833B}" type="presParOf" srcId="{EE60E7CB-734B-4D61-8BD3-D29909D2FCFE}" destId="{24E9E444-4B2F-47C8-AC34-DE5F969A83B5}" srcOrd="6" destOrd="0" presId="urn:microsoft.com/office/officeart/2005/8/layout/radial1"/>
    <dgm:cxn modelId="{CBB7C4EF-1441-4E87-80F4-730A57C21BA0}" type="presParOf" srcId="{EE60E7CB-734B-4D61-8BD3-D29909D2FCFE}" destId="{B4E9E5D9-362A-40F1-9904-F8C3BEA652EA}" srcOrd="7" destOrd="0" presId="urn:microsoft.com/office/officeart/2005/8/layout/radial1"/>
    <dgm:cxn modelId="{AF8268D3-4A63-4704-8A55-8A2A029CFA4D}" type="presParOf" srcId="{B4E9E5D9-362A-40F1-9904-F8C3BEA652EA}" destId="{BD5A9E91-7A1C-40DC-AA45-33A3684BB358}" srcOrd="0" destOrd="0" presId="urn:microsoft.com/office/officeart/2005/8/layout/radial1"/>
    <dgm:cxn modelId="{C0D068AD-172E-4357-A51B-DC370C7942AF}" type="presParOf" srcId="{EE60E7CB-734B-4D61-8BD3-D29909D2FCFE}" destId="{C0621B3F-BC49-4936-9AD2-D217A859B556}" srcOrd="8" destOrd="0" presId="urn:microsoft.com/office/officeart/2005/8/layout/radial1"/>
    <dgm:cxn modelId="{852761F6-1D18-488C-AF62-0BFBE9648C06}" type="presParOf" srcId="{EE60E7CB-734B-4D61-8BD3-D29909D2FCFE}" destId="{9BF8C247-0775-4F86-B8AA-EBAACB654D6C}" srcOrd="9" destOrd="0" presId="urn:microsoft.com/office/officeart/2005/8/layout/radial1"/>
    <dgm:cxn modelId="{AB6D4C5B-0616-4E87-88B9-C6BAFA2DF20D}" type="presParOf" srcId="{9BF8C247-0775-4F86-B8AA-EBAACB654D6C}" destId="{FE7DFE39-6CA3-4E5A-933E-2ADCA3B283A6}" srcOrd="0" destOrd="0" presId="urn:microsoft.com/office/officeart/2005/8/layout/radial1"/>
    <dgm:cxn modelId="{49F9B261-833D-4E26-B166-F252A72EB240}" type="presParOf" srcId="{EE60E7CB-734B-4D61-8BD3-D29909D2FCFE}" destId="{12C1C99C-C5BF-423C-A164-E0449D320C15}" srcOrd="10"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FDF8B7-A2BF-42FD-B6E7-9790E43548A6}" type="doc">
      <dgm:prSet loTypeId="urn:microsoft.com/office/officeart/2005/8/layout/vList5" loCatId="list" qsTypeId="urn:microsoft.com/office/officeart/2005/8/quickstyle/simple1" qsCatId="simple" csTypeId="urn:microsoft.com/office/officeart/2005/8/colors/accent0_3" csCatId="mainScheme" phldr="1"/>
      <dgm:spPr/>
      <dgm:t>
        <a:bodyPr/>
        <a:lstStyle/>
        <a:p>
          <a:endParaRPr lang="en-US"/>
        </a:p>
      </dgm:t>
    </dgm:pt>
    <dgm:pt modelId="{A2C6CA9B-6035-43A3-80C3-2F2B4212F0A9}">
      <dgm:prSet phldrT="[Text]" custT="1"/>
      <dgm:spPr/>
      <dgm:t>
        <a:bodyPr/>
        <a:lstStyle/>
        <a:p>
          <a:r>
            <a:rPr lang="en-US" sz="3600"/>
            <a:t>Test required</a:t>
          </a:r>
        </a:p>
      </dgm:t>
    </dgm:pt>
    <dgm:pt modelId="{9C0B5B57-C56D-4FC2-AB83-EC08C1D3A0DF}" type="parTrans" cxnId="{5F7DC3AD-6243-4C10-B366-1149048A191F}">
      <dgm:prSet/>
      <dgm:spPr/>
      <dgm:t>
        <a:bodyPr/>
        <a:lstStyle/>
        <a:p>
          <a:endParaRPr lang="en-US"/>
        </a:p>
      </dgm:t>
    </dgm:pt>
    <dgm:pt modelId="{0672C46F-CE00-403F-B815-1075016C161F}" type="sibTrans" cxnId="{5F7DC3AD-6243-4C10-B366-1149048A191F}">
      <dgm:prSet/>
      <dgm:spPr/>
      <dgm:t>
        <a:bodyPr/>
        <a:lstStyle/>
        <a:p>
          <a:endParaRPr lang="en-US"/>
        </a:p>
      </dgm:t>
    </dgm:pt>
    <dgm:pt modelId="{4F297A34-59CF-448D-AB71-8B36BCF8A096}">
      <dgm:prSet phldrT="[Text]"/>
      <dgm:spPr/>
      <dgm:t>
        <a:bodyPr/>
        <a:lstStyle/>
        <a:p>
          <a:r>
            <a:rPr lang="en-US"/>
            <a:t>SAT/ACT required for admission</a:t>
          </a:r>
        </a:p>
      </dgm:t>
    </dgm:pt>
    <dgm:pt modelId="{E1C7BFDD-5BD8-4E4A-8FBF-7E1AB110D735}" type="parTrans" cxnId="{4D1434B5-1523-4330-B458-0E527661249C}">
      <dgm:prSet/>
      <dgm:spPr/>
      <dgm:t>
        <a:bodyPr/>
        <a:lstStyle/>
        <a:p>
          <a:endParaRPr lang="en-US"/>
        </a:p>
      </dgm:t>
    </dgm:pt>
    <dgm:pt modelId="{2117355F-F36F-42B4-A6A5-C7932A3F70FB}" type="sibTrans" cxnId="{4D1434B5-1523-4330-B458-0E527661249C}">
      <dgm:prSet/>
      <dgm:spPr/>
      <dgm:t>
        <a:bodyPr/>
        <a:lstStyle/>
        <a:p>
          <a:endParaRPr lang="en-US"/>
        </a:p>
      </dgm:t>
    </dgm:pt>
    <dgm:pt modelId="{242F4E5A-B7A5-4809-AE2C-221A5EEFC990}">
      <dgm:prSet phldrT="[Text]" custT="1"/>
      <dgm:spPr/>
      <dgm:t>
        <a:bodyPr/>
        <a:lstStyle/>
        <a:p>
          <a:r>
            <a:rPr lang="en-US" sz="3600"/>
            <a:t>Test optional</a:t>
          </a:r>
        </a:p>
      </dgm:t>
    </dgm:pt>
    <dgm:pt modelId="{601A2B77-39BE-4021-878B-3D2F966711FE}" type="parTrans" cxnId="{1BA2A9B1-E4D6-4921-A604-90A205EC5C88}">
      <dgm:prSet/>
      <dgm:spPr/>
      <dgm:t>
        <a:bodyPr/>
        <a:lstStyle/>
        <a:p>
          <a:endParaRPr lang="en-US"/>
        </a:p>
      </dgm:t>
    </dgm:pt>
    <dgm:pt modelId="{881381FA-F72B-4DD9-95B0-1A1BA68F7308}" type="sibTrans" cxnId="{1BA2A9B1-E4D6-4921-A604-90A205EC5C88}">
      <dgm:prSet/>
      <dgm:spPr/>
      <dgm:t>
        <a:bodyPr/>
        <a:lstStyle/>
        <a:p>
          <a:endParaRPr lang="en-US"/>
        </a:p>
      </dgm:t>
    </dgm:pt>
    <dgm:pt modelId="{CDF51818-C34C-463E-AA00-02E6D24D35BF}">
      <dgm:prSet phldrT="[Text]"/>
      <dgm:spPr/>
      <dgm:t>
        <a:bodyPr/>
        <a:lstStyle/>
        <a:p>
          <a:r>
            <a:rPr lang="en-US"/>
            <a:t>SAT/ACT not required for admission but may be submitted for consideration</a:t>
          </a:r>
        </a:p>
      </dgm:t>
    </dgm:pt>
    <dgm:pt modelId="{9099EE82-3BB7-40D8-B51E-AD0441ECDE8A}" type="parTrans" cxnId="{31C68580-86D4-4807-8932-26E4D0E7B9F7}">
      <dgm:prSet/>
      <dgm:spPr/>
      <dgm:t>
        <a:bodyPr/>
        <a:lstStyle/>
        <a:p>
          <a:endParaRPr lang="en-US"/>
        </a:p>
      </dgm:t>
    </dgm:pt>
    <dgm:pt modelId="{8B28AB8A-EA0E-40F4-A1B1-70C0AF8A0913}" type="sibTrans" cxnId="{31C68580-86D4-4807-8932-26E4D0E7B9F7}">
      <dgm:prSet/>
      <dgm:spPr/>
      <dgm:t>
        <a:bodyPr/>
        <a:lstStyle/>
        <a:p>
          <a:endParaRPr lang="en-US"/>
        </a:p>
      </dgm:t>
    </dgm:pt>
    <dgm:pt modelId="{BD640F19-1A79-4A4D-94B1-0E886107535E}">
      <dgm:prSet phldrT="[Text]" custT="1"/>
      <dgm:spPr/>
      <dgm:t>
        <a:bodyPr/>
        <a:lstStyle/>
        <a:p>
          <a:r>
            <a:rPr lang="en-US" sz="3600"/>
            <a:t>Test flexible</a:t>
          </a:r>
        </a:p>
      </dgm:t>
    </dgm:pt>
    <dgm:pt modelId="{54E648D1-697D-43C9-BAE2-5CB36CD26809}" type="parTrans" cxnId="{B9AE64C8-A052-4E79-9016-50EE670A8E79}">
      <dgm:prSet/>
      <dgm:spPr/>
      <dgm:t>
        <a:bodyPr/>
        <a:lstStyle/>
        <a:p>
          <a:endParaRPr lang="en-US"/>
        </a:p>
      </dgm:t>
    </dgm:pt>
    <dgm:pt modelId="{9608EA59-66F0-4756-A0D2-FE6BACBDC591}" type="sibTrans" cxnId="{B9AE64C8-A052-4E79-9016-50EE670A8E79}">
      <dgm:prSet/>
      <dgm:spPr/>
      <dgm:t>
        <a:bodyPr/>
        <a:lstStyle/>
        <a:p>
          <a:endParaRPr lang="en-US"/>
        </a:p>
      </dgm:t>
    </dgm:pt>
    <dgm:pt modelId="{E4201504-857F-46EE-9960-EBE8A45718B9}">
      <dgm:prSet phldrT="[Text]"/>
      <dgm:spPr/>
      <dgm:t>
        <a:bodyPr/>
        <a:lstStyle/>
        <a:p>
          <a:r>
            <a:rPr lang="en-US"/>
            <a:t>Other standardized test score may be submitted in lieu of SAT/ACT (e.g., SAT subject test)</a:t>
          </a:r>
        </a:p>
      </dgm:t>
    </dgm:pt>
    <dgm:pt modelId="{BB03B717-C728-49B7-B330-C4F494814654}" type="parTrans" cxnId="{E81BB3F9-FBEE-4214-901A-E659154B04AC}">
      <dgm:prSet/>
      <dgm:spPr/>
      <dgm:t>
        <a:bodyPr/>
        <a:lstStyle/>
        <a:p>
          <a:endParaRPr lang="en-US"/>
        </a:p>
      </dgm:t>
    </dgm:pt>
    <dgm:pt modelId="{E6B59B88-82BD-480F-B472-F9FD61F3D411}" type="sibTrans" cxnId="{E81BB3F9-FBEE-4214-901A-E659154B04AC}">
      <dgm:prSet/>
      <dgm:spPr/>
      <dgm:t>
        <a:bodyPr/>
        <a:lstStyle/>
        <a:p>
          <a:endParaRPr lang="en-US"/>
        </a:p>
      </dgm:t>
    </dgm:pt>
    <dgm:pt modelId="{C39FBFB6-13D2-4C02-B3BD-EFB561780D06}">
      <dgm:prSet phldrT="[Text]" custT="1"/>
      <dgm:spPr/>
      <dgm:t>
        <a:bodyPr/>
        <a:lstStyle/>
        <a:p>
          <a:r>
            <a:rPr lang="en-US" sz="3600"/>
            <a:t>Test free</a:t>
          </a:r>
        </a:p>
      </dgm:t>
    </dgm:pt>
    <dgm:pt modelId="{77324857-42E8-45A8-AA95-D23B42C84F56}" type="parTrans" cxnId="{71C101BF-44FB-40B9-8F26-EE19604928BC}">
      <dgm:prSet/>
      <dgm:spPr/>
      <dgm:t>
        <a:bodyPr/>
        <a:lstStyle/>
        <a:p>
          <a:endParaRPr lang="en-US"/>
        </a:p>
      </dgm:t>
    </dgm:pt>
    <dgm:pt modelId="{10B7E5F3-3748-4F4E-94F5-AB2DBBEB2B84}" type="sibTrans" cxnId="{71C101BF-44FB-40B9-8F26-EE19604928BC}">
      <dgm:prSet/>
      <dgm:spPr/>
      <dgm:t>
        <a:bodyPr/>
        <a:lstStyle/>
        <a:p>
          <a:endParaRPr lang="en-US"/>
        </a:p>
      </dgm:t>
    </dgm:pt>
    <dgm:pt modelId="{A49F110C-DED9-41BF-8026-E01FEED88719}">
      <dgm:prSet phldrT="[Text]"/>
      <dgm:spPr/>
      <dgm:t>
        <a:bodyPr/>
        <a:lstStyle/>
        <a:p>
          <a:r>
            <a:rPr lang="en-US"/>
            <a:t>Standardized test scores not accepted for consideration for admission</a:t>
          </a:r>
        </a:p>
      </dgm:t>
    </dgm:pt>
    <dgm:pt modelId="{8CC92BDB-F28D-4141-B8DB-509B73577246}" type="parTrans" cxnId="{A142FF6A-69F0-48E0-A297-78183CEEE503}">
      <dgm:prSet/>
      <dgm:spPr/>
      <dgm:t>
        <a:bodyPr/>
        <a:lstStyle/>
        <a:p>
          <a:endParaRPr lang="en-US"/>
        </a:p>
      </dgm:t>
    </dgm:pt>
    <dgm:pt modelId="{F1B8368C-76E3-466E-A43B-16EF63290E51}" type="sibTrans" cxnId="{A142FF6A-69F0-48E0-A297-78183CEEE503}">
      <dgm:prSet/>
      <dgm:spPr/>
      <dgm:t>
        <a:bodyPr/>
        <a:lstStyle/>
        <a:p>
          <a:endParaRPr lang="en-US"/>
        </a:p>
      </dgm:t>
    </dgm:pt>
    <dgm:pt modelId="{28C6202D-3BC2-40F6-843A-D9377CBAD137}" type="pres">
      <dgm:prSet presAssocID="{3AFDF8B7-A2BF-42FD-B6E7-9790E43548A6}" presName="Name0" presStyleCnt="0">
        <dgm:presLayoutVars>
          <dgm:dir/>
          <dgm:animLvl val="lvl"/>
          <dgm:resizeHandles val="exact"/>
        </dgm:presLayoutVars>
      </dgm:prSet>
      <dgm:spPr/>
    </dgm:pt>
    <dgm:pt modelId="{56C6B9CE-971D-4FBA-A758-1D4195F21B86}" type="pres">
      <dgm:prSet presAssocID="{A2C6CA9B-6035-43A3-80C3-2F2B4212F0A9}" presName="linNode" presStyleCnt="0"/>
      <dgm:spPr/>
    </dgm:pt>
    <dgm:pt modelId="{ADA1CB84-A7A0-4ED3-B1AC-4295A2AF64DB}" type="pres">
      <dgm:prSet presAssocID="{A2C6CA9B-6035-43A3-80C3-2F2B4212F0A9}" presName="parentText" presStyleLbl="node1" presStyleIdx="0" presStyleCnt="4">
        <dgm:presLayoutVars>
          <dgm:chMax val="1"/>
          <dgm:bulletEnabled val="1"/>
        </dgm:presLayoutVars>
      </dgm:prSet>
      <dgm:spPr/>
    </dgm:pt>
    <dgm:pt modelId="{3FE900A6-5E80-4936-980E-379C6361B251}" type="pres">
      <dgm:prSet presAssocID="{A2C6CA9B-6035-43A3-80C3-2F2B4212F0A9}" presName="descendantText" presStyleLbl="alignAccFollowNode1" presStyleIdx="0" presStyleCnt="4">
        <dgm:presLayoutVars>
          <dgm:bulletEnabled val="1"/>
        </dgm:presLayoutVars>
      </dgm:prSet>
      <dgm:spPr/>
    </dgm:pt>
    <dgm:pt modelId="{3B76E003-6670-46F5-874B-2F17491F2AB0}" type="pres">
      <dgm:prSet presAssocID="{0672C46F-CE00-403F-B815-1075016C161F}" presName="sp" presStyleCnt="0"/>
      <dgm:spPr/>
    </dgm:pt>
    <dgm:pt modelId="{A41F3308-5831-4681-86BF-2E2A99BF9F06}" type="pres">
      <dgm:prSet presAssocID="{242F4E5A-B7A5-4809-AE2C-221A5EEFC990}" presName="linNode" presStyleCnt="0"/>
      <dgm:spPr/>
    </dgm:pt>
    <dgm:pt modelId="{224D1768-5723-442F-8C8A-544B18C955FA}" type="pres">
      <dgm:prSet presAssocID="{242F4E5A-B7A5-4809-AE2C-221A5EEFC990}" presName="parentText" presStyleLbl="node1" presStyleIdx="1" presStyleCnt="4">
        <dgm:presLayoutVars>
          <dgm:chMax val="1"/>
          <dgm:bulletEnabled val="1"/>
        </dgm:presLayoutVars>
      </dgm:prSet>
      <dgm:spPr/>
    </dgm:pt>
    <dgm:pt modelId="{2756B61C-5FF2-4376-92B0-8B7974381631}" type="pres">
      <dgm:prSet presAssocID="{242F4E5A-B7A5-4809-AE2C-221A5EEFC990}" presName="descendantText" presStyleLbl="alignAccFollowNode1" presStyleIdx="1" presStyleCnt="4">
        <dgm:presLayoutVars>
          <dgm:bulletEnabled val="1"/>
        </dgm:presLayoutVars>
      </dgm:prSet>
      <dgm:spPr/>
    </dgm:pt>
    <dgm:pt modelId="{7DF2881A-44A5-4137-BB26-391575632F7E}" type="pres">
      <dgm:prSet presAssocID="{881381FA-F72B-4DD9-95B0-1A1BA68F7308}" presName="sp" presStyleCnt="0"/>
      <dgm:spPr/>
    </dgm:pt>
    <dgm:pt modelId="{AC51E8C2-0156-4C48-A886-51BA20A63013}" type="pres">
      <dgm:prSet presAssocID="{BD640F19-1A79-4A4D-94B1-0E886107535E}" presName="linNode" presStyleCnt="0"/>
      <dgm:spPr/>
    </dgm:pt>
    <dgm:pt modelId="{25F0D325-038B-4877-A996-87E7CE4D0A0E}" type="pres">
      <dgm:prSet presAssocID="{BD640F19-1A79-4A4D-94B1-0E886107535E}" presName="parentText" presStyleLbl="node1" presStyleIdx="2" presStyleCnt="4">
        <dgm:presLayoutVars>
          <dgm:chMax val="1"/>
          <dgm:bulletEnabled val="1"/>
        </dgm:presLayoutVars>
      </dgm:prSet>
      <dgm:spPr/>
    </dgm:pt>
    <dgm:pt modelId="{E2531C88-EE73-4127-B8FC-BC2BB3F8F621}" type="pres">
      <dgm:prSet presAssocID="{BD640F19-1A79-4A4D-94B1-0E886107535E}" presName="descendantText" presStyleLbl="alignAccFollowNode1" presStyleIdx="2" presStyleCnt="4">
        <dgm:presLayoutVars>
          <dgm:bulletEnabled val="1"/>
        </dgm:presLayoutVars>
      </dgm:prSet>
      <dgm:spPr/>
    </dgm:pt>
    <dgm:pt modelId="{68816BEB-0095-4FC7-905C-948DECD1193E}" type="pres">
      <dgm:prSet presAssocID="{9608EA59-66F0-4756-A0D2-FE6BACBDC591}" presName="sp" presStyleCnt="0"/>
      <dgm:spPr/>
    </dgm:pt>
    <dgm:pt modelId="{C3530B62-E302-4FD0-8C97-25F0C0E8FD7F}" type="pres">
      <dgm:prSet presAssocID="{C39FBFB6-13D2-4C02-B3BD-EFB561780D06}" presName="linNode" presStyleCnt="0"/>
      <dgm:spPr/>
    </dgm:pt>
    <dgm:pt modelId="{85277401-DCB2-4C48-A2D2-3F8D811C8201}" type="pres">
      <dgm:prSet presAssocID="{C39FBFB6-13D2-4C02-B3BD-EFB561780D06}" presName="parentText" presStyleLbl="node1" presStyleIdx="3" presStyleCnt="4">
        <dgm:presLayoutVars>
          <dgm:chMax val="1"/>
          <dgm:bulletEnabled val="1"/>
        </dgm:presLayoutVars>
      </dgm:prSet>
      <dgm:spPr/>
    </dgm:pt>
    <dgm:pt modelId="{3DDD70B3-A5F7-4B7F-A226-FA57BC2D7557}" type="pres">
      <dgm:prSet presAssocID="{C39FBFB6-13D2-4C02-B3BD-EFB561780D06}" presName="descendantText" presStyleLbl="alignAccFollowNode1" presStyleIdx="3" presStyleCnt="4">
        <dgm:presLayoutVars>
          <dgm:bulletEnabled val="1"/>
        </dgm:presLayoutVars>
      </dgm:prSet>
      <dgm:spPr/>
    </dgm:pt>
  </dgm:ptLst>
  <dgm:cxnLst>
    <dgm:cxn modelId="{D06B0E4A-E7AD-41B4-8133-C9B9EC82E980}" type="presOf" srcId="{E4201504-857F-46EE-9960-EBE8A45718B9}" destId="{E2531C88-EE73-4127-B8FC-BC2BB3F8F621}" srcOrd="0" destOrd="0" presId="urn:microsoft.com/office/officeart/2005/8/layout/vList5"/>
    <dgm:cxn modelId="{A142FF6A-69F0-48E0-A297-78183CEEE503}" srcId="{C39FBFB6-13D2-4C02-B3BD-EFB561780D06}" destId="{A49F110C-DED9-41BF-8026-E01FEED88719}" srcOrd="0" destOrd="0" parTransId="{8CC92BDB-F28D-4141-B8DB-509B73577246}" sibTransId="{F1B8368C-76E3-466E-A43B-16EF63290E51}"/>
    <dgm:cxn modelId="{A7A7E54B-5E1A-492C-AE65-F8750E37FAD6}" type="presOf" srcId="{BD640F19-1A79-4A4D-94B1-0E886107535E}" destId="{25F0D325-038B-4877-A996-87E7CE4D0A0E}" srcOrd="0" destOrd="0" presId="urn:microsoft.com/office/officeart/2005/8/layout/vList5"/>
    <dgm:cxn modelId="{0B6A5350-12C1-4CE2-9094-2DDCA5A93993}" type="presOf" srcId="{A2C6CA9B-6035-43A3-80C3-2F2B4212F0A9}" destId="{ADA1CB84-A7A0-4ED3-B1AC-4295A2AF64DB}" srcOrd="0" destOrd="0" presId="urn:microsoft.com/office/officeart/2005/8/layout/vList5"/>
    <dgm:cxn modelId="{BB75F075-0F17-4F7D-A500-C6FEF4C3F9DD}" type="presOf" srcId="{3AFDF8B7-A2BF-42FD-B6E7-9790E43548A6}" destId="{28C6202D-3BC2-40F6-843A-D9377CBAD137}" srcOrd="0" destOrd="0" presId="urn:microsoft.com/office/officeart/2005/8/layout/vList5"/>
    <dgm:cxn modelId="{31C68580-86D4-4807-8932-26E4D0E7B9F7}" srcId="{242F4E5A-B7A5-4809-AE2C-221A5EEFC990}" destId="{CDF51818-C34C-463E-AA00-02E6D24D35BF}" srcOrd="0" destOrd="0" parTransId="{9099EE82-3BB7-40D8-B51E-AD0441ECDE8A}" sibTransId="{8B28AB8A-EA0E-40F4-A1B1-70C0AF8A0913}"/>
    <dgm:cxn modelId="{DC2CCC81-A194-4E7D-BAED-A153F5DDCFBB}" type="presOf" srcId="{CDF51818-C34C-463E-AA00-02E6D24D35BF}" destId="{2756B61C-5FF2-4376-92B0-8B7974381631}" srcOrd="0" destOrd="0" presId="urn:microsoft.com/office/officeart/2005/8/layout/vList5"/>
    <dgm:cxn modelId="{A9937290-0D0B-4D05-9321-B3006572C75C}" type="presOf" srcId="{C39FBFB6-13D2-4C02-B3BD-EFB561780D06}" destId="{85277401-DCB2-4C48-A2D2-3F8D811C8201}" srcOrd="0" destOrd="0" presId="urn:microsoft.com/office/officeart/2005/8/layout/vList5"/>
    <dgm:cxn modelId="{E5C69F9B-9B2F-4A00-AF82-8EC9BC2BAB16}" type="presOf" srcId="{A49F110C-DED9-41BF-8026-E01FEED88719}" destId="{3DDD70B3-A5F7-4B7F-A226-FA57BC2D7557}" srcOrd="0" destOrd="0" presId="urn:microsoft.com/office/officeart/2005/8/layout/vList5"/>
    <dgm:cxn modelId="{5F7DC3AD-6243-4C10-B366-1149048A191F}" srcId="{3AFDF8B7-A2BF-42FD-B6E7-9790E43548A6}" destId="{A2C6CA9B-6035-43A3-80C3-2F2B4212F0A9}" srcOrd="0" destOrd="0" parTransId="{9C0B5B57-C56D-4FC2-AB83-EC08C1D3A0DF}" sibTransId="{0672C46F-CE00-403F-B815-1075016C161F}"/>
    <dgm:cxn modelId="{1BA2A9B1-E4D6-4921-A604-90A205EC5C88}" srcId="{3AFDF8B7-A2BF-42FD-B6E7-9790E43548A6}" destId="{242F4E5A-B7A5-4809-AE2C-221A5EEFC990}" srcOrd="1" destOrd="0" parTransId="{601A2B77-39BE-4021-878B-3D2F966711FE}" sibTransId="{881381FA-F72B-4DD9-95B0-1A1BA68F7308}"/>
    <dgm:cxn modelId="{4D1434B5-1523-4330-B458-0E527661249C}" srcId="{A2C6CA9B-6035-43A3-80C3-2F2B4212F0A9}" destId="{4F297A34-59CF-448D-AB71-8B36BCF8A096}" srcOrd="0" destOrd="0" parTransId="{E1C7BFDD-5BD8-4E4A-8FBF-7E1AB110D735}" sibTransId="{2117355F-F36F-42B4-A6A5-C7932A3F70FB}"/>
    <dgm:cxn modelId="{71C101BF-44FB-40B9-8F26-EE19604928BC}" srcId="{3AFDF8B7-A2BF-42FD-B6E7-9790E43548A6}" destId="{C39FBFB6-13D2-4C02-B3BD-EFB561780D06}" srcOrd="3" destOrd="0" parTransId="{77324857-42E8-45A8-AA95-D23B42C84F56}" sibTransId="{10B7E5F3-3748-4F4E-94F5-AB2DBBEB2B84}"/>
    <dgm:cxn modelId="{B9AE64C8-A052-4E79-9016-50EE670A8E79}" srcId="{3AFDF8B7-A2BF-42FD-B6E7-9790E43548A6}" destId="{BD640F19-1A79-4A4D-94B1-0E886107535E}" srcOrd="2" destOrd="0" parTransId="{54E648D1-697D-43C9-BAE2-5CB36CD26809}" sibTransId="{9608EA59-66F0-4756-A0D2-FE6BACBDC591}"/>
    <dgm:cxn modelId="{28D4E9C8-22AC-4A1B-A73D-208C40DCFEA7}" type="presOf" srcId="{4F297A34-59CF-448D-AB71-8B36BCF8A096}" destId="{3FE900A6-5E80-4936-980E-379C6361B251}" srcOrd="0" destOrd="0" presId="urn:microsoft.com/office/officeart/2005/8/layout/vList5"/>
    <dgm:cxn modelId="{A6F893EA-5A61-4661-A1C0-2302A7DB8904}" type="presOf" srcId="{242F4E5A-B7A5-4809-AE2C-221A5EEFC990}" destId="{224D1768-5723-442F-8C8A-544B18C955FA}" srcOrd="0" destOrd="0" presId="urn:microsoft.com/office/officeart/2005/8/layout/vList5"/>
    <dgm:cxn modelId="{E81BB3F9-FBEE-4214-901A-E659154B04AC}" srcId="{BD640F19-1A79-4A4D-94B1-0E886107535E}" destId="{E4201504-857F-46EE-9960-EBE8A45718B9}" srcOrd="0" destOrd="0" parTransId="{BB03B717-C728-49B7-B330-C4F494814654}" sibTransId="{E6B59B88-82BD-480F-B472-F9FD61F3D411}"/>
    <dgm:cxn modelId="{14AF83DE-7149-4EA9-A00E-6482EEF12DAA}" type="presParOf" srcId="{28C6202D-3BC2-40F6-843A-D9377CBAD137}" destId="{56C6B9CE-971D-4FBA-A758-1D4195F21B86}" srcOrd="0" destOrd="0" presId="urn:microsoft.com/office/officeart/2005/8/layout/vList5"/>
    <dgm:cxn modelId="{6073504E-DD4C-43A4-BA51-1A128DD030A4}" type="presParOf" srcId="{56C6B9CE-971D-4FBA-A758-1D4195F21B86}" destId="{ADA1CB84-A7A0-4ED3-B1AC-4295A2AF64DB}" srcOrd="0" destOrd="0" presId="urn:microsoft.com/office/officeart/2005/8/layout/vList5"/>
    <dgm:cxn modelId="{C889FF24-D777-45EF-B4B4-3BCCDD306DAA}" type="presParOf" srcId="{56C6B9CE-971D-4FBA-A758-1D4195F21B86}" destId="{3FE900A6-5E80-4936-980E-379C6361B251}" srcOrd="1" destOrd="0" presId="urn:microsoft.com/office/officeart/2005/8/layout/vList5"/>
    <dgm:cxn modelId="{CFC96B4A-967D-4229-833E-F65110F4D773}" type="presParOf" srcId="{28C6202D-3BC2-40F6-843A-D9377CBAD137}" destId="{3B76E003-6670-46F5-874B-2F17491F2AB0}" srcOrd="1" destOrd="0" presId="urn:microsoft.com/office/officeart/2005/8/layout/vList5"/>
    <dgm:cxn modelId="{0D799C33-7524-4773-AD0B-9AC5E399FBE3}" type="presParOf" srcId="{28C6202D-3BC2-40F6-843A-D9377CBAD137}" destId="{A41F3308-5831-4681-86BF-2E2A99BF9F06}" srcOrd="2" destOrd="0" presId="urn:microsoft.com/office/officeart/2005/8/layout/vList5"/>
    <dgm:cxn modelId="{7D5200D7-EFC5-44A7-8715-B4A99DDA434D}" type="presParOf" srcId="{A41F3308-5831-4681-86BF-2E2A99BF9F06}" destId="{224D1768-5723-442F-8C8A-544B18C955FA}" srcOrd="0" destOrd="0" presId="urn:microsoft.com/office/officeart/2005/8/layout/vList5"/>
    <dgm:cxn modelId="{A91D9DFB-3A65-4C08-AC6F-55AC330BB297}" type="presParOf" srcId="{A41F3308-5831-4681-86BF-2E2A99BF9F06}" destId="{2756B61C-5FF2-4376-92B0-8B7974381631}" srcOrd="1" destOrd="0" presId="urn:microsoft.com/office/officeart/2005/8/layout/vList5"/>
    <dgm:cxn modelId="{C40FB456-75E9-4F6D-8A7B-0567C993F7CE}" type="presParOf" srcId="{28C6202D-3BC2-40F6-843A-D9377CBAD137}" destId="{7DF2881A-44A5-4137-BB26-391575632F7E}" srcOrd="3" destOrd="0" presId="urn:microsoft.com/office/officeart/2005/8/layout/vList5"/>
    <dgm:cxn modelId="{84DF1BB8-1E6E-4654-9131-6194E84E7AC3}" type="presParOf" srcId="{28C6202D-3BC2-40F6-843A-D9377CBAD137}" destId="{AC51E8C2-0156-4C48-A886-51BA20A63013}" srcOrd="4" destOrd="0" presId="urn:microsoft.com/office/officeart/2005/8/layout/vList5"/>
    <dgm:cxn modelId="{A718F3BF-55D1-49AA-935C-30026C3DBC84}" type="presParOf" srcId="{AC51E8C2-0156-4C48-A886-51BA20A63013}" destId="{25F0D325-038B-4877-A996-87E7CE4D0A0E}" srcOrd="0" destOrd="0" presId="urn:microsoft.com/office/officeart/2005/8/layout/vList5"/>
    <dgm:cxn modelId="{88E3F384-3CBA-4079-823E-F70197D0E4F8}" type="presParOf" srcId="{AC51E8C2-0156-4C48-A886-51BA20A63013}" destId="{E2531C88-EE73-4127-B8FC-BC2BB3F8F621}" srcOrd="1" destOrd="0" presId="urn:microsoft.com/office/officeart/2005/8/layout/vList5"/>
    <dgm:cxn modelId="{5F185A23-2BA1-4499-9AAC-F908D63DC370}" type="presParOf" srcId="{28C6202D-3BC2-40F6-843A-D9377CBAD137}" destId="{68816BEB-0095-4FC7-905C-948DECD1193E}" srcOrd="5" destOrd="0" presId="urn:microsoft.com/office/officeart/2005/8/layout/vList5"/>
    <dgm:cxn modelId="{9FEC669F-434B-498F-B00B-4B390E582E3C}" type="presParOf" srcId="{28C6202D-3BC2-40F6-843A-D9377CBAD137}" destId="{C3530B62-E302-4FD0-8C97-25F0C0E8FD7F}" srcOrd="6" destOrd="0" presId="urn:microsoft.com/office/officeart/2005/8/layout/vList5"/>
    <dgm:cxn modelId="{350199D9-AA25-437D-A5B1-80CE7D71B571}" type="presParOf" srcId="{C3530B62-E302-4FD0-8C97-25F0C0E8FD7F}" destId="{85277401-DCB2-4C48-A2D2-3F8D811C8201}" srcOrd="0" destOrd="0" presId="urn:microsoft.com/office/officeart/2005/8/layout/vList5"/>
    <dgm:cxn modelId="{D135D5E7-20E1-4DED-B643-78043CD07FA1}" type="presParOf" srcId="{C3530B62-E302-4FD0-8C97-25F0C0E8FD7F}" destId="{3DDD70B3-A5F7-4B7F-A226-FA57BC2D755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BF95E5-0C57-4280-8B54-7C23E68B35D6}" type="doc">
      <dgm:prSet loTypeId="urn:microsoft.com/office/officeart/2011/layout/CircleProcess" loCatId="process" qsTypeId="urn:microsoft.com/office/officeart/2005/8/quickstyle/simple4" qsCatId="simple" csTypeId="urn:microsoft.com/office/officeart/2005/8/colors/colorful1" csCatId="colorful" phldr="1"/>
      <dgm:spPr/>
    </dgm:pt>
    <dgm:pt modelId="{A702A4EA-B9B6-4B39-B816-02F94A9C2B1F}">
      <dgm:prSet phldrT="[Text]"/>
      <dgm:spPr/>
      <dgm:t>
        <a:bodyPr/>
        <a:lstStyle/>
        <a:p>
          <a:r>
            <a:rPr lang="en-US"/>
            <a:t>AY2016</a:t>
          </a:r>
        </a:p>
      </dgm:t>
    </dgm:pt>
    <dgm:pt modelId="{A07A74FB-C178-4CF0-882C-575E3DD87041}" type="parTrans" cxnId="{AAB62C1B-6C84-466A-B896-E35B0DD0AC6E}">
      <dgm:prSet/>
      <dgm:spPr/>
      <dgm:t>
        <a:bodyPr/>
        <a:lstStyle/>
        <a:p>
          <a:endParaRPr lang="en-US"/>
        </a:p>
      </dgm:t>
    </dgm:pt>
    <dgm:pt modelId="{8B7CD3EA-DF23-4E35-B4DC-EB8DBB3568CF}" type="sibTrans" cxnId="{AAB62C1B-6C84-466A-B896-E35B0DD0AC6E}">
      <dgm:prSet/>
      <dgm:spPr/>
      <dgm:t>
        <a:bodyPr/>
        <a:lstStyle/>
        <a:p>
          <a:endParaRPr lang="en-US"/>
        </a:p>
      </dgm:t>
    </dgm:pt>
    <dgm:pt modelId="{EA7E55FB-E8EB-487F-B71B-417AC56B53D9}">
      <dgm:prSet phldrT="[Text]"/>
      <dgm:spPr/>
      <dgm:t>
        <a:bodyPr/>
        <a:lstStyle/>
        <a:p>
          <a:r>
            <a:rPr lang="en-US"/>
            <a:t>AY2017</a:t>
          </a:r>
        </a:p>
      </dgm:t>
    </dgm:pt>
    <dgm:pt modelId="{A1C5AA66-0396-4701-878D-228DF5ADF903}" type="parTrans" cxnId="{971EC9B9-A566-48F0-A11D-FCC9883BC684}">
      <dgm:prSet/>
      <dgm:spPr/>
      <dgm:t>
        <a:bodyPr/>
        <a:lstStyle/>
        <a:p>
          <a:endParaRPr lang="en-US"/>
        </a:p>
      </dgm:t>
    </dgm:pt>
    <dgm:pt modelId="{436D5664-CCA9-4BFA-8BF2-1B74B3D450E1}" type="sibTrans" cxnId="{971EC9B9-A566-48F0-A11D-FCC9883BC684}">
      <dgm:prSet/>
      <dgm:spPr/>
      <dgm:t>
        <a:bodyPr/>
        <a:lstStyle/>
        <a:p>
          <a:endParaRPr lang="en-US"/>
        </a:p>
      </dgm:t>
    </dgm:pt>
    <dgm:pt modelId="{C9EC1E2C-BB37-4BDE-B96B-B3C8CAFE63B0}">
      <dgm:prSet phldrT="[Text]"/>
      <dgm:spPr/>
      <dgm:t>
        <a:bodyPr/>
        <a:lstStyle/>
        <a:p>
          <a:r>
            <a:rPr lang="en-US"/>
            <a:t>AY2018</a:t>
          </a:r>
        </a:p>
      </dgm:t>
    </dgm:pt>
    <dgm:pt modelId="{3E203EDE-40AD-4F11-8360-E3CC8075B584}" type="parTrans" cxnId="{0E3B7114-22E7-46FB-A866-01FF13629BEC}">
      <dgm:prSet/>
      <dgm:spPr/>
      <dgm:t>
        <a:bodyPr/>
        <a:lstStyle/>
        <a:p>
          <a:endParaRPr lang="en-US"/>
        </a:p>
      </dgm:t>
    </dgm:pt>
    <dgm:pt modelId="{AA40081B-7605-4199-8116-2A50F72A3E64}" type="sibTrans" cxnId="{0E3B7114-22E7-46FB-A866-01FF13629BEC}">
      <dgm:prSet/>
      <dgm:spPr/>
      <dgm:t>
        <a:bodyPr/>
        <a:lstStyle/>
        <a:p>
          <a:endParaRPr lang="en-US"/>
        </a:p>
      </dgm:t>
    </dgm:pt>
    <dgm:pt modelId="{E04760E5-E8AF-4CBA-9EAD-F7B7C55A49CE}">
      <dgm:prSet phldrT="[Text]" custT="1"/>
      <dgm:spPr/>
      <dgm:t>
        <a:bodyPr/>
        <a:lstStyle/>
        <a:p>
          <a:pPr marL="0" indent="0">
            <a:buFont typeface="Wingdings" panose="05000000000000000000" pitchFamily="2" charset="2"/>
            <a:buChar char="ü"/>
            <a:tabLst/>
          </a:pPr>
          <a:r>
            <a:rPr lang="en-US" sz="1200"/>
            <a:t>Salem</a:t>
          </a:r>
        </a:p>
      </dgm:t>
    </dgm:pt>
    <dgm:pt modelId="{9B767E6C-56D7-4EE1-94A1-35A7DFAE18C6}" type="parTrans" cxnId="{C8AEFA2F-A96B-4FCF-86E7-D1DB53ACD02C}">
      <dgm:prSet/>
      <dgm:spPr/>
      <dgm:t>
        <a:bodyPr/>
        <a:lstStyle/>
        <a:p>
          <a:endParaRPr lang="en-US"/>
        </a:p>
      </dgm:t>
    </dgm:pt>
    <dgm:pt modelId="{6D8F3A6E-8AF1-4A9D-9724-4BA39EA3BB62}" type="sibTrans" cxnId="{C8AEFA2F-A96B-4FCF-86E7-D1DB53ACD02C}">
      <dgm:prSet/>
      <dgm:spPr/>
      <dgm:t>
        <a:bodyPr/>
        <a:lstStyle/>
        <a:p>
          <a:endParaRPr lang="en-US"/>
        </a:p>
      </dgm:t>
    </dgm:pt>
    <dgm:pt modelId="{998C5F48-1CF8-404F-B62A-9B694C53112F}">
      <dgm:prSet phldrT="[Text]" custT="1"/>
      <dgm:spPr/>
      <dgm:t>
        <a:bodyPr/>
        <a:lstStyle/>
        <a:p>
          <a:pPr marL="0" indent="0">
            <a:buFont typeface="Wingdings" panose="05000000000000000000" pitchFamily="2" charset="2"/>
            <a:buChar char="ü"/>
            <a:tabLst/>
          </a:pPr>
          <a:r>
            <a:rPr lang="en-US" sz="1200"/>
            <a:t>UMass Lowell</a:t>
          </a:r>
        </a:p>
      </dgm:t>
    </dgm:pt>
    <dgm:pt modelId="{E4F24E2A-0ADC-4B1B-926A-B295914039BE}" type="parTrans" cxnId="{AFD4E858-7194-4216-8C63-34ABFDE8A2D2}">
      <dgm:prSet/>
      <dgm:spPr/>
      <dgm:t>
        <a:bodyPr/>
        <a:lstStyle/>
        <a:p>
          <a:endParaRPr lang="en-US"/>
        </a:p>
      </dgm:t>
    </dgm:pt>
    <dgm:pt modelId="{2BDC88EB-A3D6-479D-A01F-D92410163B95}" type="sibTrans" cxnId="{AFD4E858-7194-4216-8C63-34ABFDE8A2D2}">
      <dgm:prSet/>
      <dgm:spPr/>
      <dgm:t>
        <a:bodyPr/>
        <a:lstStyle/>
        <a:p>
          <a:endParaRPr lang="en-US"/>
        </a:p>
      </dgm:t>
    </dgm:pt>
    <dgm:pt modelId="{CAA8CB6E-89C7-41A3-A304-FC7D1D2E04BF}">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Bridgewater</a:t>
          </a:r>
        </a:p>
      </dgm:t>
    </dgm:pt>
    <dgm:pt modelId="{904EFCB7-1AE4-47D8-83C1-872863B396C6}" type="parTrans" cxnId="{58F96468-BE53-411C-826C-653C890DD316}">
      <dgm:prSet/>
      <dgm:spPr/>
      <dgm:t>
        <a:bodyPr/>
        <a:lstStyle/>
        <a:p>
          <a:endParaRPr lang="en-US"/>
        </a:p>
      </dgm:t>
    </dgm:pt>
    <dgm:pt modelId="{20718CF0-30C0-4991-A3FB-C1347BC7B0FB}" type="sibTrans" cxnId="{58F96468-BE53-411C-826C-653C890DD316}">
      <dgm:prSet/>
      <dgm:spPr/>
      <dgm:t>
        <a:bodyPr/>
        <a:lstStyle/>
        <a:p>
          <a:endParaRPr lang="en-US"/>
        </a:p>
      </dgm:t>
    </dgm:pt>
    <dgm:pt modelId="{E964ED9A-A44B-4F53-AB4D-7FC161D3A2A5}">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MassArt</a:t>
          </a:r>
        </a:p>
      </dgm:t>
    </dgm:pt>
    <dgm:pt modelId="{3C9CB67F-0CE5-4373-B68A-22C781FFB845}" type="parTrans" cxnId="{416CC169-A375-4FBD-BD8C-0C800028A622}">
      <dgm:prSet/>
      <dgm:spPr/>
      <dgm:t>
        <a:bodyPr/>
        <a:lstStyle/>
        <a:p>
          <a:endParaRPr lang="en-US"/>
        </a:p>
      </dgm:t>
    </dgm:pt>
    <dgm:pt modelId="{D63D8718-2873-4AA2-871F-E076189E135C}" type="sibTrans" cxnId="{416CC169-A375-4FBD-BD8C-0C800028A622}">
      <dgm:prSet/>
      <dgm:spPr/>
      <dgm:t>
        <a:bodyPr/>
        <a:lstStyle/>
        <a:p>
          <a:endParaRPr lang="en-US"/>
        </a:p>
      </dgm:t>
    </dgm:pt>
    <dgm:pt modelId="{D716BC69-5072-457A-BA73-928AE069F471}">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UMass Boston</a:t>
          </a:r>
        </a:p>
      </dgm:t>
    </dgm:pt>
    <dgm:pt modelId="{8069D385-0F00-44AD-B187-2EDFA0B4300C}" type="parTrans" cxnId="{B5CB4371-0D07-4663-9631-6C57ACA4485B}">
      <dgm:prSet/>
      <dgm:spPr/>
      <dgm:t>
        <a:bodyPr/>
        <a:lstStyle/>
        <a:p>
          <a:endParaRPr lang="en-US"/>
        </a:p>
      </dgm:t>
    </dgm:pt>
    <dgm:pt modelId="{1D320586-0009-43F1-A4E7-AD20AAC52EEC}" type="sibTrans" cxnId="{B5CB4371-0D07-4663-9631-6C57ACA4485B}">
      <dgm:prSet/>
      <dgm:spPr/>
      <dgm:t>
        <a:bodyPr/>
        <a:lstStyle/>
        <a:p>
          <a:endParaRPr lang="en-US"/>
        </a:p>
      </dgm:t>
    </dgm:pt>
    <dgm:pt modelId="{FDC474FD-A1D4-40FC-B5C7-85FEF0B08E5A}">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Fitchburg</a:t>
          </a:r>
        </a:p>
      </dgm:t>
    </dgm:pt>
    <dgm:pt modelId="{CC08EE6D-A776-40E1-9AE7-BCEEC1DC84FF}" type="parTrans" cxnId="{585274D6-70F0-46EE-9260-6C0890D60D4B}">
      <dgm:prSet/>
      <dgm:spPr/>
      <dgm:t>
        <a:bodyPr/>
        <a:lstStyle/>
        <a:p>
          <a:endParaRPr lang="en-US"/>
        </a:p>
      </dgm:t>
    </dgm:pt>
    <dgm:pt modelId="{DCEE0ADA-1B7C-47F3-861B-B08DBD435569}" type="sibTrans" cxnId="{585274D6-70F0-46EE-9260-6C0890D60D4B}">
      <dgm:prSet/>
      <dgm:spPr/>
      <dgm:t>
        <a:bodyPr/>
        <a:lstStyle/>
        <a:p>
          <a:endParaRPr lang="en-US"/>
        </a:p>
      </dgm:t>
    </dgm:pt>
    <dgm:pt modelId="{05855780-2B33-40C7-8349-C6040AF326E2}">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Worcester</a:t>
          </a:r>
        </a:p>
      </dgm:t>
    </dgm:pt>
    <dgm:pt modelId="{BBE4251A-8D50-4750-829F-A0734E764109}" type="parTrans" cxnId="{1E1C8A58-9950-4994-BE80-77777DB9CC2E}">
      <dgm:prSet/>
      <dgm:spPr/>
      <dgm:t>
        <a:bodyPr/>
        <a:lstStyle/>
        <a:p>
          <a:endParaRPr lang="en-US"/>
        </a:p>
      </dgm:t>
    </dgm:pt>
    <dgm:pt modelId="{BFEFC62F-646B-4629-A1EF-4099C09B26EC}" type="sibTrans" cxnId="{1E1C8A58-9950-4994-BE80-77777DB9CC2E}">
      <dgm:prSet/>
      <dgm:spPr/>
      <dgm:t>
        <a:bodyPr/>
        <a:lstStyle/>
        <a:p>
          <a:endParaRPr lang="en-US"/>
        </a:p>
      </dgm:t>
    </dgm:pt>
    <dgm:pt modelId="{024DBB21-3289-4902-A1FE-BD1F41FB2372}">
      <dgm:prSet phldrT="[Text]"/>
      <dgm:spPr/>
      <dgm:t>
        <a:bodyPr/>
        <a:lstStyle/>
        <a:p>
          <a:r>
            <a:rPr lang="en-US"/>
            <a:t>AY2019</a:t>
          </a:r>
        </a:p>
      </dgm:t>
    </dgm:pt>
    <dgm:pt modelId="{789D134B-AAE7-4550-9AAB-62BA61EB5E94}" type="parTrans" cxnId="{DF069846-52FE-456B-B240-F142A028F34A}">
      <dgm:prSet/>
      <dgm:spPr/>
      <dgm:t>
        <a:bodyPr/>
        <a:lstStyle/>
        <a:p>
          <a:endParaRPr lang="en-US"/>
        </a:p>
      </dgm:t>
    </dgm:pt>
    <dgm:pt modelId="{D5B9EA7B-23B5-439B-917F-844E80593807}" type="sibTrans" cxnId="{DF069846-52FE-456B-B240-F142A028F34A}">
      <dgm:prSet/>
      <dgm:spPr/>
      <dgm:t>
        <a:bodyPr/>
        <a:lstStyle/>
        <a:p>
          <a:endParaRPr lang="en-US"/>
        </a:p>
      </dgm:t>
    </dgm:pt>
    <dgm:pt modelId="{D1F30CF5-0FFD-40F8-94BE-749D5574C579}">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UMass Dartmouth</a:t>
          </a:r>
        </a:p>
      </dgm:t>
    </dgm:pt>
    <dgm:pt modelId="{FA17BDBD-2774-416D-A3E9-0FFCCBC05B63}" type="parTrans" cxnId="{14591C55-2067-42D8-A2C3-51321D1805BC}">
      <dgm:prSet/>
      <dgm:spPr/>
      <dgm:t>
        <a:bodyPr/>
        <a:lstStyle/>
        <a:p>
          <a:endParaRPr lang="en-US"/>
        </a:p>
      </dgm:t>
    </dgm:pt>
    <dgm:pt modelId="{9136D0EA-37D7-4377-9C5E-2942EBE9EE69}" type="sibTrans" cxnId="{14591C55-2067-42D8-A2C3-51321D1805BC}">
      <dgm:prSet/>
      <dgm:spPr/>
      <dgm:t>
        <a:bodyPr/>
        <a:lstStyle/>
        <a:p>
          <a:endParaRPr lang="en-US"/>
        </a:p>
      </dgm:t>
    </dgm:pt>
    <dgm:pt modelId="{264A8DBA-B93D-462E-ADD8-C5699A1FF0AD}">
      <dgm:prSet phldrT="[Text]"/>
      <dgm:spPr/>
      <dgm:t>
        <a:bodyPr/>
        <a:lstStyle/>
        <a:p>
          <a:r>
            <a:rPr lang="en-US"/>
            <a:t>AY2020</a:t>
          </a:r>
        </a:p>
      </dgm:t>
    </dgm:pt>
    <dgm:pt modelId="{D2F66A51-5620-4B23-965A-596CF82CCC28}" type="parTrans" cxnId="{EF89D062-9D6E-48DE-8BA1-A9ECF10F7425}">
      <dgm:prSet/>
      <dgm:spPr/>
      <dgm:t>
        <a:bodyPr/>
        <a:lstStyle/>
        <a:p>
          <a:endParaRPr lang="en-US"/>
        </a:p>
      </dgm:t>
    </dgm:pt>
    <dgm:pt modelId="{FA3DE8E2-96EC-4D24-9422-EF5504DC7A1C}" type="sibTrans" cxnId="{EF89D062-9D6E-48DE-8BA1-A9ECF10F7425}">
      <dgm:prSet/>
      <dgm:spPr/>
      <dgm:t>
        <a:bodyPr/>
        <a:lstStyle/>
        <a:p>
          <a:endParaRPr lang="en-US"/>
        </a:p>
      </dgm:t>
    </dgm:pt>
    <dgm:pt modelId="{B8D68A0F-6B43-4174-978A-51F6D9A7D957}">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MCLA</a:t>
          </a:r>
        </a:p>
      </dgm:t>
    </dgm:pt>
    <dgm:pt modelId="{45E823D5-1C80-4C86-A61A-B993632EC7FD}" type="parTrans" cxnId="{E3DB848D-9277-4475-BD2E-6C2A1C93DB1D}">
      <dgm:prSet/>
      <dgm:spPr/>
      <dgm:t>
        <a:bodyPr/>
        <a:lstStyle/>
        <a:p>
          <a:endParaRPr lang="en-US"/>
        </a:p>
      </dgm:t>
    </dgm:pt>
    <dgm:pt modelId="{A4BDE8F9-73BD-4424-B65F-93940DE52B8B}" type="sibTrans" cxnId="{E3DB848D-9277-4475-BD2E-6C2A1C93DB1D}">
      <dgm:prSet/>
      <dgm:spPr/>
      <dgm:t>
        <a:bodyPr/>
        <a:lstStyle/>
        <a:p>
          <a:endParaRPr lang="en-US"/>
        </a:p>
      </dgm:t>
    </dgm:pt>
    <dgm:pt modelId="{B049350E-7CF2-467E-88CE-43B0330A2BEA}">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Westfield</a:t>
          </a:r>
        </a:p>
      </dgm:t>
    </dgm:pt>
    <dgm:pt modelId="{E5C0BE7A-34D9-4D29-A2D0-56606842F670}" type="parTrans" cxnId="{0F9F932D-433B-4262-86DC-5290C17D84A8}">
      <dgm:prSet/>
      <dgm:spPr/>
      <dgm:t>
        <a:bodyPr/>
        <a:lstStyle/>
        <a:p>
          <a:endParaRPr lang="en-US"/>
        </a:p>
      </dgm:t>
    </dgm:pt>
    <dgm:pt modelId="{D30C335D-264E-4B05-9D98-5082D6183E7F}" type="sibTrans" cxnId="{0F9F932D-433B-4262-86DC-5290C17D84A8}">
      <dgm:prSet/>
      <dgm:spPr/>
      <dgm:t>
        <a:bodyPr/>
        <a:lstStyle/>
        <a:p>
          <a:endParaRPr lang="en-US"/>
        </a:p>
      </dgm:t>
    </dgm:pt>
    <dgm:pt modelId="{1330003A-3106-4981-B476-CE23BF3BA44E}">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UMass Amherst (spring only)</a:t>
          </a:r>
        </a:p>
      </dgm:t>
    </dgm:pt>
    <dgm:pt modelId="{5946B5BB-ADAF-4FCA-8996-DA45AB399BBB}" type="parTrans" cxnId="{842FB8D0-67F3-4D13-AD6C-67056CAF235D}">
      <dgm:prSet/>
      <dgm:spPr/>
      <dgm:t>
        <a:bodyPr/>
        <a:lstStyle/>
        <a:p>
          <a:endParaRPr lang="en-US"/>
        </a:p>
      </dgm:t>
    </dgm:pt>
    <dgm:pt modelId="{F4E7D4DF-A02A-4481-8C8A-EFF5A3159888}" type="sibTrans" cxnId="{842FB8D0-67F3-4D13-AD6C-67056CAF235D}">
      <dgm:prSet/>
      <dgm:spPr/>
      <dgm:t>
        <a:bodyPr/>
        <a:lstStyle/>
        <a:p>
          <a:endParaRPr lang="en-US"/>
        </a:p>
      </dgm:t>
    </dgm:pt>
    <dgm:pt modelId="{83333D77-E68D-4EFB-9FF6-BB3F5FEAE3E6}">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Framingham</a:t>
          </a:r>
        </a:p>
      </dgm:t>
    </dgm:pt>
    <dgm:pt modelId="{9A78F4CD-D184-4712-9D2B-3ABD13D7C126}" type="parTrans" cxnId="{E6203BD8-EF57-45AA-A1BC-B068C1EED0A0}">
      <dgm:prSet/>
      <dgm:spPr/>
      <dgm:t>
        <a:bodyPr/>
        <a:lstStyle/>
        <a:p>
          <a:endParaRPr lang="en-US"/>
        </a:p>
      </dgm:t>
    </dgm:pt>
    <dgm:pt modelId="{F9D1CF14-4FA8-4AF1-98BF-451FE0636099}" type="sibTrans" cxnId="{E6203BD8-EF57-45AA-A1BC-B068C1EED0A0}">
      <dgm:prSet/>
      <dgm:spPr/>
      <dgm:t>
        <a:bodyPr/>
        <a:lstStyle/>
        <a:p>
          <a:endParaRPr lang="en-US"/>
        </a:p>
      </dgm:t>
    </dgm:pt>
    <dgm:pt modelId="{CBFBA7E2-AAE8-43F5-995D-417B86DEB38D}">
      <dgm:prSet phldrT="[Text]" custT="1"/>
      <dgm:spPr/>
      <dgm:t>
        <a:bodyPr/>
        <a:lstStyle/>
        <a:p>
          <a:pPr>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Mass Maritime (spring only)</a:t>
          </a:r>
        </a:p>
      </dgm:t>
    </dgm:pt>
    <dgm:pt modelId="{7DACC689-D02E-4534-B9A3-E5A1F34B496D}" type="parTrans" cxnId="{914782E0-BED8-4C02-9CE7-A1DD85F083F1}">
      <dgm:prSet/>
      <dgm:spPr/>
      <dgm:t>
        <a:bodyPr/>
        <a:lstStyle/>
        <a:p>
          <a:endParaRPr lang="en-US"/>
        </a:p>
      </dgm:t>
    </dgm:pt>
    <dgm:pt modelId="{F277AEFA-A7F1-4395-9EDD-D444256E4686}" type="sibTrans" cxnId="{914782E0-BED8-4C02-9CE7-A1DD85F083F1}">
      <dgm:prSet/>
      <dgm:spPr/>
      <dgm:t>
        <a:bodyPr/>
        <a:lstStyle/>
        <a:p>
          <a:endParaRPr lang="en-US"/>
        </a:p>
      </dgm:t>
    </dgm:pt>
    <dgm:pt modelId="{CCC251D1-3B3C-4E37-BD72-60ADC01B2C9F}" type="pres">
      <dgm:prSet presAssocID="{9DBF95E5-0C57-4280-8B54-7C23E68B35D6}" presName="Name0" presStyleCnt="0">
        <dgm:presLayoutVars>
          <dgm:chMax val="11"/>
          <dgm:chPref val="11"/>
          <dgm:dir/>
          <dgm:resizeHandles/>
        </dgm:presLayoutVars>
      </dgm:prSet>
      <dgm:spPr/>
    </dgm:pt>
    <dgm:pt modelId="{FB9BA055-3A6E-4DD0-B1EC-F848741E8FCD}" type="pres">
      <dgm:prSet presAssocID="{264A8DBA-B93D-462E-ADD8-C5699A1FF0AD}" presName="Accent5" presStyleCnt="0"/>
      <dgm:spPr/>
    </dgm:pt>
    <dgm:pt modelId="{7D2748A1-E371-4FBB-B4FA-B1C034500CB8}" type="pres">
      <dgm:prSet presAssocID="{264A8DBA-B93D-462E-ADD8-C5699A1FF0AD}" presName="Accent" presStyleLbl="node1" presStyleIdx="0" presStyleCnt="5"/>
      <dgm:spPr/>
    </dgm:pt>
    <dgm:pt modelId="{8ED2E29F-1C31-4564-86A6-0DE0B3449147}" type="pres">
      <dgm:prSet presAssocID="{264A8DBA-B93D-462E-ADD8-C5699A1FF0AD}" presName="ParentBackground5" presStyleCnt="0"/>
      <dgm:spPr/>
    </dgm:pt>
    <dgm:pt modelId="{62B7C8BC-F4F3-4980-86BD-8F2EE899C1FE}" type="pres">
      <dgm:prSet presAssocID="{264A8DBA-B93D-462E-ADD8-C5699A1FF0AD}" presName="ParentBackground" presStyleLbl="fgAcc1" presStyleIdx="0" presStyleCnt="5"/>
      <dgm:spPr/>
    </dgm:pt>
    <dgm:pt modelId="{FD78B31B-87AB-4D19-97AA-F6CB8232B097}" type="pres">
      <dgm:prSet presAssocID="{264A8DBA-B93D-462E-ADD8-C5699A1FF0AD}" presName="Child5" presStyleLbl="revTx" presStyleIdx="0" presStyleCnt="5">
        <dgm:presLayoutVars>
          <dgm:chMax val="0"/>
          <dgm:chPref val="0"/>
          <dgm:bulletEnabled val="1"/>
        </dgm:presLayoutVars>
      </dgm:prSet>
      <dgm:spPr/>
    </dgm:pt>
    <dgm:pt modelId="{A3246C24-30DA-4815-91B3-D2743C7EB5D3}" type="pres">
      <dgm:prSet presAssocID="{264A8DBA-B93D-462E-ADD8-C5699A1FF0AD}" presName="Parent5" presStyleLbl="revTx" presStyleIdx="0" presStyleCnt="5">
        <dgm:presLayoutVars>
          <dgm:chMax val="1"/>
          <dgm:chPref val="1"/>
          <dgm:bulletEnabled val="1"/>
        </dgm:presLayoutVars>
      </dgm:prSet>
      <dgm:spPr/>
    </dgm:pt>
    <dgm:pt modelId="{EA4590C9-96B5-4B99-B2F2-0685C657DB02}" type="pres">
      <dgm:prSet presAssocID="{024DBB21-3289-4902-A1FE-BD1F41FB2372}" presName="Accent4" presStyleCnt="0"/>
      <dgm:spPr/>
    </dgm:pt>
    <dgm:pt modelId="{87BF3614-571C-4189-9207-20930D885D52}" type="pres">
      <dgm:prSet presAssocID="{024DBB21-3289-4902-A1FE-BD1F41FB2372}" presName="Accent" presStyleLbl="node1" presStyleIdx="1" presStyleCnt="5"/>
      <dgm:spPr/>
    </dgm:pt>
    <dgm:pt modelId="{D467FEDF-8098-4AE8-ACD7-C015277981B7}" type="pres">
      <dgm:prSet presAssocID="{024DBB21-3289-4902-A1FE-BD1F41FB2372}" presName="ParentBackground4" presStyleCnt="0"/>
      <dgm:spPr/>
    </dgm:pt>
    <dgm:pt modelId="{9C5DE5F7-9CE6-472F-A2F7-5B8EC17F6401}" type="pres">
      <dgm:prSet presAssocID="{024DBB21-3289-4902-A1FE-BD1F41FB2372}" presName="ParentBackground" presStyleLbl="fgAcc1" presStyleIdx="1" presStyleCnt="5"/>
      <dgm:spPr/>
    </dgm:pt>
    <dgm:pt modelId="{82342553-1F0A-435E-81DA-700FCE8AD6C4}" type="pres">
      <dgm:prSet presAssocID="{024DBB21-3289-4902-A1FE-BD1F41FB2372}" presName="Child4" presStyleLbl="revTx" presStyleIdx="1" presStyleCnt="5">
        <dgm:presLayoutVars>
          <dgm:chMax val="0"/>
          <dgm:chPref val="0"/>
          <dgm:bulletEnabled val="1"/>
        </dgm:presLayoutVars>
      </dgm:prSet>
      <dgm:spPr/>
    </dgm:pt>
    <dgm:pt modelId="{EB059F21-C4A8-416D-A4E4-52E06A3FCF16}" type="pres">
      <dgm:prSet presAssocID="{024DBB21-3289-4902-A1FE-BD1F41FB2372}" presName="Parent4" presStyleLbl="revTx" presStyleIdx="1" presStyleCnt="5">
        <dgm:presLayoutVars>
          <dgm:chMax val="1"/>
          <dgm:chPref val="1"/>
          <dgm:bulletEnabled val="1"/>
        </dgm:presLayoutVars>
      </dgm:prSet>
      <dgm:spPr/>
    </dgm:pt>
    <dgm:pt modelId="{89D6C977-0776-4585-AB0D-8DD26B736BDC}" type="pres">
      <dgm:prSet presAssocID="{C9EC1E2C-BB37-4BDE-B96B-B3C8CAFE63B0}" presName="Accent3" presStyleCnt="0"/>
      <dgm:spPr/>
    </dgm:pt>
    <dgm:pt modelId="{D3829E7A-259D-45D1-8A3D-79A5510AC4DA}" type="pres">
      <dgm:prSet presAssocID="{C9EC1E2C-BB37-4BDE-B96B-B3C8CAFE63B0}" presName="Accent" presStyleLbl="node1" presStyleIdx="2" presStyleCnt="5"/>
      <dgm:spPr/>
    </dgm:pt>
    <dgm:pt modelId="{CDD3FA94-8A51-4458-A6B0-A92018AED7D8}" type="pres">
      <dgm:prSet presAssocID="{C9EC1E2C-BB37-4BDE-B96B-B3C8CAFE63B0}" presName="ParentBackground3" presStyleCnt="0"/>
      <dgm:spPr/>
    </dgm:pt>
    <dgm:pt modelId="{34B6DDF8-88F2-4636-8B15-8D35F78D3C7E}" type="pres">
      <dgm:prSet presAssocID="{C9EC1E2C-BB37-4BDE-B96B-B3C8CAFE63B0}" presName="ParentBackground" presStyleLbl="fgAcc1" presStyleIdx="2" presStyleCnt="5"/>
      <dgm:spPr/>
    </dgm:pt>
    <dgm:pt modelId="{3E59BAFE-A5A8-411F-8665-B6E94FEEE8E5}" type="pres">
      <dgm:prSet presAssocID="{C9EC1E2C-BB37-4BDE-B96B-B3C8CAFE63B0}" presName="Child3" presStyleLbl="revTx" presStyleIdx="2" presStyleCnt="5">
        <dgm:presLayoutVars>
          <dgm:chMax val="0"/>
          <dgm:chPref val="0"/>
          <dgm:bulletEnabled val="1"/>
        </dgm:presLayoutVars>
      </dgm:prSet>
      <dgm:spPr/>
    </dgm:pt>
    <dgm:pt modelId="{1E94060D-3819-492D-806E-65E87DDC2B05}" type="pres">
      <dgm:prSet presAssocID="{C9EC1E2C-BB37-4BDE-B96B-B3C8CAFE63B0}" presName="Parent3" presStyleLbl="revTx" presStyleIdx="2" presStyleCnt="5">
        <dgm:presLayoutVars>
          <dgm:chMax val="1"/>
          <dgm:chPref val="1"/>
          <dgm:bulletEnabled val="1"/>
        </dgm:presLayoutVars>
      </dgm:prSet>
      <dgm:spPr/>
    </dgm:pt>
    <dgm:pt modelId="{3705979F-AA69-47E4-93EC-2F813B12BD3D}" type="pres">
      <dgm:prSet presAssocID="{EA7E55FB-E8EB-487F-B71B-417AC56B53D9}" presName="Accent2" presStyleCnt="0"/>
      <dgm:spPr/>
    </dgm:pt>
    <dgm:pt modelId="{A763D770-8CBB-4838-BCF9-3E1A0C0F394E}" type="pres">
      <dgm:prSet presAssocID="{EA7E55FB-E8EB-487F-B71B-417AC56B53D9}" presName="Accent" presStyleLbl="node1" presStyleIdx="3" presStyleCnt="5"/>
      <dgm:spPr/>
    </dgm:pt>
    <dgm:pt modelId="{4CA95D2B-EDB8-4517-8DF4-2A801DE6C0DB}" type="pres">
      <dgm:prSet presAssocID="{EA7E55FB-E8EB-487F-B71B-417AC56B53D9}" presName="ParentBackground2" presStyleCnt="0"/>
      <dgm:spPr/>
    </dgm:pt>
    <dgm:pt modelId="{2AC8D85F-4F1E-4ABB-AED7-CA14A398D322}" type="pres">
      <dgm:prSet presAssocID="{EA7E55FB-E8EB-487F-B71B-417AC56B53D9}" presName="ParentBackground" presStyleLbl="fgAcc1" presStyleIdx="3" presStyleCnt="5"/>
      <dgm:spPr/>
    </dgm:pt>
    <dgm:pt modelId="{45F37FA4-0451-4182-BA06-B54A49CBC5CE}" type="pres">
      <dgm:prSet presAssocID="{EA7E55FB-E8EB-487F-B71B-417AC56B53D9}" presName="Child2" presStyleLbl="revTx" presStyleIdx="3" presStyleCnt="5">
        <dgm:presLayoutVars>
          <dgm:chMax val="0"/>
          <dgm:chPref val="0"/>
          <dgm:bulletEnabled val="1"/>
        </dgm:presLayoutVars>
      </dgm:prSet>
      <dgm:spPr/>
    </dgm:pt>
    <dgm:pt modelId="{EE3A8F1B-61A9-4417-810B-F95F0FDE3AC0}" type="pres">
      <dgm:prSet presAssocID="{EA7E55FB-E8EB-487F-B71B-417AC56B53D9}" presName="Parent2" presStyleLbl="revTx" presStyleIdx="3" presStyleCnt="5">
        <dgm:presLayoutVars>
          <dgm:chMax val="1"/>
          <dgm:chPref val="1"/>
          <dgm:bulletEnabled val="1"/>
        </dgm:presLayoutVars>
      </dgm:prSet>
      <dgm:spPr/>
    </dgm:pt>
    <dgm:pt modelId="{26B65BAB-E757-4175-909C-B00F777DDDAB}" type="pres">
      <dgm:prSet presAssocID="{A702A4EA-B9B6-4B39-B816-02F94A9C2B1F}" presName="Accent1" presStyleCnt="0"/>
      <dgm:spPr/>
    </dgm:pt>
    <dgm:pt modelId="{4F60A0EE-FE9A-4021-A68B-E91BCDAE47DA}" type="pres">
      <dgm:prSet presAssocID="{A702A4EA-B9B6-4B39-B816-02F94A9C2B1F}" presName="Accent" presStyleLbl="node1" presStyleIdx="4" presStyleCnt="5"/>
      <dgm:spPr/>
    </dgm:pt>
    <dgm:pt modelId="{0DC6B866-0003-424F-8B81-129FC168F3D9}" type="pres">
      <dgm:prSet presAssocID="{A702A4EA-B9B6-4B39-B816-02F94A9C2B1F}" presName="ParentBackground1" presStyleCnt="0"/>
      <dgm:spPr/>
    </dgm:pt>
    <dgm:pt modelId="{57625050-777F-46DE-8379-4B156F41A49D}" type="pres">
      <dgm:prSet presAssocID="{A702A4EA-B9B6-4B39-B816-02F94A9C2B1F}" presName="ParentBackground" presStyleLbl="fgAcc1" presStyleIdx="4" presStyleCnt="5"/>
      <dgm:spPr/>
    </dgm:pt>
    <dgm:pt modelId="{3F651407-FC0E-423F-A2EB-7C3D0CE9C7A4}" type="pres">
      <dgm:prSet presAssocID="{A702A4EA-B9B6-4B39-B816-02F94A9C2B1F}" presName="Child1" presStyleLbl="revTx" presStyleIdx="4" presStyleCnt="5">
        <dgm:presLayoutVars>
          <dgm:chMax val="0"/>
          <dgm:chPref val="0"/>
          <dgm:bulletEnabled val="1"/>
        </dgm:presLayoutVars>
      </dgm:prSet>
      <dgm:spPr/>
    </dgm:pt>
    <dgm:pt modelId="{AC532EE4-57F6-4D06-ABA3-9CADE5E99A3F}" type="pres">
      <dgm:prSet presAssocID="{A702A4EA-B9B6-4B39-B816-02F94A9C2B1F}" presName="Parent1" presStyleLbl="revTx" presStyleIdx="4" presStyleCnt="5">
        <dgm:presLayoutVars>
          <dgm:chMax val="1"/>
          <dgm:chPref val="1"/>
          <dgm:bulletEnabled val="1"/>
        </dgm:presLayoutVars>
      </dgm:prSet>
      <dgm:spPr/>
    </dgm:pt>
  </dgm:ptLst>
  <dgm:cxnLst>
    <dgm:cxn modelId="{9190D103-038F-4924-906D-C9B2F4610E32}" type="presOf" srcId="{C9EC1E2C-BB37-4BDE-B96B-B3C8CAFE63B0}" destId="{34B6DDF8-88F2-4636-8B15-8D35F78D3C7E}" srcOrd="0" destOrd="0" presId="urn:microsoft.com/office/officeart/2011/layout/CircleProcess"/>
    <dgm:cxn modelId="{381DD904-8214-4C37-B33A-82C4AF0918E6}" type="presOf" srcId="{D716BC69-5072-457A-BA73-928AE069F471}" destId="{45F37FA4-0451-4182-BA06-B54A49CBC5CE}" srcOrd="0" destOrd="2" presId="urn:microsoft.com/office/officeart/2011/layout/CircleProcess"/>
    <dgm:cxn modelId="{0E3B7114-22E7-46FB-A866-01FF13629BEC}" srcId="{9DBF95E5-0C57-4280-8B54-7C23E68B35D6}" destId="{C9EC1E2C-BB37-4BDE-B96B-B3C8CAFE63B0}" srcOrd="2" destOrd="0" parTransId="{3E203EDE-40AD-4F11-8360-E3CC8075B584}" sibTransId="{AA40081B-7605-4199-8116-2A50F72A3E64}"/>
    <dgm:cxn modelId="{AAB62C1B-6C84-466A-B896-E35B0DD0AC6E}" srcId="{9DBF95E5-0C57-4280-8B54-7C23E68B35D6}" destId="{A702A4EA-B9B6-4B39-B816-02F94A9C2B1F}" srcOrd="0" destOrd="0" parTransId="{A07A74FB-C178-4CF0-882C-575E3DD87041}" sibTransId="{8B7CD3EA-DF23-4E35-B4DC-EB8DBB3568CF}"/>
    <dgm:cxn modelId="{FA3CDD20-7BE9-4372-9410-C2AE6CCC4860}" type="presOf" srcId="{B049350E-7CF2-467E-88CE-43B0330A2BEA}" destId="{FD78B31B-87AB-4D19-97AA-F6CB8232B097}" srcOrd="0" destOrd="1" presId="urn:microsoft.com/office/officeart/2011/layout/CircleProcess"/>
    <dgm:cxn modelId="{3C008021-BDEF-4A76-B967-9D745860E6AE}" type="presOf" srcId="{024DBB21-3289-4902-A1FE-BD1F41FB2372}" destId="{9C5DE5F7-9CE6-472F-A2F7-5B8EC17F6401}" srcOrd="0" destOrd="0" presId="urn:microsoft.com/office/officeart/2011/layout/CircleProcess"/>
    <dgm:cxn modelId="{22F71822-DBB3-437D-B74C-8CA13158A48D}" type="presOf" srcId="{A702A4EA-B9B6-4B39-B816-02F94A9C2B1F}" destId="{AC532EE4-57F6-4D06-ABA3-9CADE5E99A3F}" srcOrd="1" destOrd="0" presId="urn:microsoft.com/office/officeart/2011/layout/CircleProcess"/>
    <dgm:cxn modelId="{0F9F932D-433B-4262-86DC-5290C17D84A8}" srcId="{264A8DBA-B93D-462E-ADD8-C5699A1FF0AD}" destId="{B049350E-7CF2-467E-88CE-43B0330A2BEA}" srcOrd="1" destOrd="0" parTransId="{E5C0BE7A-34D9-4D29-A2D0-56606842F670}" sibTransId="{D30C335D-264E-4B05-9D98-5082D6183E7F}"/>
    <dgm:cxn modelId="{C8AEFA2F-A96B-4FCF-86E7-D1DB53ACD02C}" srcId="{A702A4EA-B9B6-4B39-B816-02F94A9C2B1F}" destId="{E04760E5-E8AF-4CBA-9EAD-F7B7C55A49CE}" srcOrd="0" destOrd="0" parTransId="{9B767E6C-56D7-4EE1-94A1-35A7DFAE18C6}" sibTransId="{6D8F3A6E-8AF1-4A9D-9724-4BA39EA3BB62}"/>
    <dgm:cxn modelId="{05189539-6D72-487D-B93F-5EF9F424F4CB}" type="presOf" srcId="{B8D68A0F-6B43-4174-978A-51F6D9A7D957}" destId="{FD78B31B-87AB-4D19-97AA-F6CB8232B097}" srcOrd="0" destOrd="0" presId="urn:microsoft.com/office/officeart/2011/layout/CircleProcess"/>
    <dgm:cxn modelId="{EF89D062-9D6E-48DE-8BA1-A9ECF10F7425}" srcId="{9DBF95E5-0C57-4280-8B54-7C23E68B35D6}" destId="{264A8DBA-B93D-462E-ADD8-C5699A1FF0AD}" srcOrd="4" destOrd="0" parTransId="{D2F66A51-5620-4B23-965A-596CF82CCC28}" sibTransId="{FA3DE8E2-96EC-4D24-9422-EF5504DC7A1C}"/>
    <dgm:cxn modelId="{DF069846-52FE-456B-B240-F142A028F34A}" srcId="{9DBF95E5-0C57-4280-8B54-7C23E68B35D6}" destId="{024DBB21-3289-4902-A1FE-BD1F41FB2372}" srcOrd="3" destOrd="0" parTransId="{789D134B-AAE7-4550-9AAB-62BA61EB5E94}" sibTransId="{D5B9EA7B-23B5-439B-917F-844E80593807}"/>
    <dgm:cxn modelId="{58F96468-BE53-411C-826C-653C890DD316}" srcId="{EA7E55FB-E8EB-487F-B71B-417AC56B53D9}" destId="{CAA8CB6E-89C7-41A3-A304-FC7D1D2E04BF}" srcOrd="0" destOrd="0" parTransId="{904EFCB7-1AE4-47D8-83C1-872863B396C6}" sibTransId="{20718CF0-30C0-4991-A3FB-C1347BC7B0FB}"/>
    <dgm:cxn modelId="{EEA66548-F8F0-478D-B6B9-3ED8290199BD}" type="presOf" srcId="{A702A4EA-B9B6-4B39-B816-02F94A9C2B1F}" destId="{57625050-777F-46DE-8379-4B156F41A49D}" srcOrd="0" destOrd="0" presId="urn:microsoft.com/office/officeart/2011/layout/CircleProcess"/>
    <dgm:cxn modelId="{38AE8149-4CE9-468C-8C26-F2C3D0B99DC9}" type="presOf" srcId="{E04760E5-E8AF-4CBA-9EAD-F7B7C55A49CE}" destId="{3F651407-FC0E-423F-A2EB-7C3D0CE9C7A4}" srcOrd="0" destOrd="0" presId="urn:microsoft.com/office/officeart/2011/layout/CircleProcess"/>
    <dgm:cxn modelId="{416CC169-A375-4FBD-BD8C-0C800028A622}" srcId="{EA7E55FB-E8EB-487F-B71B-417AC56B53D9}" destId="{E964ED9A-A44B-4F53-AB4D-7FC161D3A2A5}" srcOrd="1" destOrd="0" parTransId="{3C9CB67F-0CE5-4373-B68A-22C781FFB845}" sibTransId="{D63D8718-2873-4AA2-871F-E076189E135C}"/>
    <dgm:cxn modelId="{7369634B-3902-4C46-9674-65F29FAEC4D2}" type="presOf" srcId="{FDC474FD-A1D4-40FC-B5C7-85FEF0B08E5A}" destId="{3E59BAFE-A5A8-411F-8665-B6E94FEEE8E5}" srcOrd="0" destOrd="0" presId="urn:microsoft.com/office/officeart/2011/layout/CircleProcess"/>
    <dgm:cxn modelId="{AEC91E50-5B68-4FAC-B4FF-D18DDCB40755}" type="presOf" srcId="{1330003A-3106-4981-B476-CE23BF3BA44E}" destId="{FD78B31B-87AB-4D19-97AA-F6CB8232B097}" srcOrd="0" destOrd="3" presId="urn:microsoft.com/office/officeart/2011/layout/CircleProcess"/>
    <dgm:cxn modelId="{B5CB4371-0D07-4663-9631-6C57ACA4485B}" srcId="{EA7E55FB-E8EB-487F-B71B-417AC56B53D9}" destId="{D716BC69-5072-457A-BA73-928AE069F471}" srcOrd="2" destOrd="0" parTransId="{8069D385-0F00-44AD-B187-2EDFA0B4300C}" sibTransId="{1D320586-0009-43F1-A4E7-AD20AAC52EEC}"/>
    <dgm:cxn modelId="{8CA5E952-6571-4601-B287-723029A95F4D}" type="presOf" srcId="{E964ED9A-A44B-4F53-AB4D-7FC161D3A2A5}" destId="{45F37FA4-0451-4182-BA06-B54A49CBC5CE}" srcOrd="0" destOrd="1" presId="urn:microsoft.com/office/officeart/2011/layout/CircleProcess"/>
    <dgm:cxn modelId="{2E913153-F453-435E-A3F5-4103C30C5F35}" type="presOf" srcId="{264A8DBA-B93D-462E-ADD8-C5699A1FF0AD}" destId="{62B7C8BC-F4F3-4980-86BD-8F2EE899C1FE}" srcOrd="0" destOrd="0" presId="urn:microsoft.com/office/officeart/2011/layout/CircleProcess"/>
    <dgm:cxn modelId="{14591C55-2067-42D8-A2C3-51321D1805BC}" srcId="{024DBB21-3289-4902-A1FE-BD1F41FB2372}" destId="{D1F30CF5-0FFD-40F8-94BE-749D5574C579}" srcOrd="0" destOrd="0" parTransId="{FA17BDBD-2774-416D-A3E9-0FFCCBC05B63}" sibTransId="{9136D0EA-37D7-4377-9C5E-2942EBE9EE69}"/>
    <dgm:cxn modelId="{1E1C8A58-9950-4994-BE80-77777DB9CC2E}" srcId="{C9EC1E2C-BB37-4BDE-B96B-B3C8CAFE63B0}" destId="{05855780-2B33-40C7-8349-C6040AF326E2}" srcOrd="2" destOrd="0" parTransId="{BBE4251A-8D50-4750-829F-A0734E764109}" sibTransId="{BFEFC62F-646B-4629-A1EF-4099C09B26EC}"/>
    <dgm:cxn modelId="{AFD4E858-7194-4216-8C63-34ABFDE8A2D2}" srcId="{A702A4EA-B9B6-4B39-B816-02F94A9C2B1F}" destId="{998C5F48-1CF8-404F-B62A-9B694C53112F}" srcOrd="1" destOrd="0" parTransId="{E4F24E2A-0ADC-4B1B-926A-B295914039BE}" sibTransId="{2BDC88EB-A3D6-479D-A01F-D92410163B95}"/>
    <dgm:cxn modelId="{0B02517A-1970-421E-AE44-B781576A7744}" type="presOf" srcId="{83333D77-E68D-4EFB-9FF6-BB3F5FEAE3E6}" destId="{3E59BAFE-A5A8-411F-8665-B6E94FEEE8E5}" srcOrd="0" destOrd="1" presId="urn:microsoft.com/office/officeart/2011/layout/CircleProcess"/>
    <dgm:cxn modelId="{B50AAD7E-482A-49BF-A82D-D86E13E57CE2}" type="presOf" srcId="{CAA8CB6E-89C7-41A3-A304-FC7D1D2E04BF}" destId="{45F37FA4-0451-4182-BA06-B54A49CBC5CE}" srcOrd="0" destOrd="0" presId="urn:microsoft.com/office/officeart/2011/layout/CircleProcess"/>
    <dgm:cxn modelId="{072A5683-6941-4526-8558-1B9D3B66748D}" type="presOf" srcId="{024DBB21-3289-4902-A1FE-BD1F41FB2372}" destId="{EB059F21-C4A8-416D-A4E4-52E06A3FCF16}" srcOrd="1" destOrd="0" presId="urn:microsoft.com/office/officeart/2011/layout/CircleProcess"/>
    <dgm:cxn modelId="{CB8BBF8A-1672-4606-837F-0C8EFC27AED1}" type="presOf" srcId="{EA7E55FB-E8EB-487F-B71B-417AC56B53D9}" destId="{2AC8D85F-4F1E-4ABB-AED7-CA14A398D322}" srcOrd="0" destOrd="0" presId="urn:microsoft.com/office/officeart/2011/layout/CircleProcess"/>
    <dgm:cxn modelId="{E3DB848D-9277-4475-BD2E-6C2A1C93DB1D}" srcId="{264A8DBA-B93D-462E-ADD8-C5699A1FF0AD}" destId="{B8D68A0F-6B43-4174-978A-51F6D9A7D957}" srcOrd="0" destOrd="0" parTransId="{45E823D5-1C80-4C86-A61A-B993632EC7FD}" sibTransId="{A4BDE8F9-73BD-4424-B65F-93940DE52B8B}"/>
    <dgm:cxn modelId="{689B8996-E207-4EAE-91DA-6C3F4FBD1AA6}" type="presOf" srcId="{C9EC1E2C-BB37-4BDE-B96B-B3C8CAFE63B0}" destId="{1E94060D-3819-492D-806E-65E87DDC2B05}" srcOrd="1" destOrd="0" presId="urn:microsoft.com/office/officeart/2011/layout/CircleProcess"/>
    <dgm:cxn modelId="{9C64E898-3EA8-471B-96D1-7366E70AED0E}" type="presOf" srcId="{EA7E55FB-E8EB-487F-B71B-417AC56B53D9}" destId="{EE3A8F1B-61A9-4417-810B-F95F0FDE3AC0}" srcOrd="1" destOrd="0" presId="urn:microsoft.com/office/officeart/2011/layout/CircleProcess"/>
    <dgm:cxn modelId="{F0221399-4FC1-49E9-8BE1-5E13E0FEE447}" type="presOf" srcId="{D1F30CF5-0FFD-40F8-94BE-749D5574C579}" destId="{82342553-1F0A-435E-81DA-700FCE8AD6C4}" srcOrd="0" destOrd="0" presId="urn:microsoft.com/office/officeart/2011/layout/CircleProcess"/>
    <dgm:cxn modelId="{E41916AB-23C3-4AB2-9F6C-CA350C1F0766}" type="presOf" srcId="{9DBF95E5-0C57-4280-8B54-7C23E68B35D6}" destId="{CCC251D1-3B3C-4E37-BD72-60ADC01B2C9F}" srcOrd="0" destOrd="0" presId="urn:microsoft.com/office/officeart/2011/layout/CircleProcess"/>
    <dgm:cxn modelId="{4DC1FAB0-EE9E-4D4F-8802-B772F7ED6110}" type="presOf" srcId="{998C5F48-1CF8-404F-B62A-9B694C53112F}" destId="{3F651407-FC0E-423F-A2EB-7C3D0CE9C7A4}" srcOrd="0" destOrd="1" presId="urn:microsoft.com/office/officeart/2011/layout/CircleProcess"/>
    <dgm:cxn modelId="{971EC9B9-A566-48F0-A11D-FCC9883BC684}" srcId="{9DBF95E5-0C57-4280-8B54-7C23E68B35D6}" destId="{EA7E55FB-E8EB-487F-B71B-417AC56B53D9}" srcOrd="1" destOrd="0" parTransId="{A1C5AA66-0396-4701-878D-228DF5ADF903}" sibTransId="{436D5664-CCA9-4BFA-8BF2-1B74B3D450E1}"/>
    <dgm:cxn modelId="{77DC0BC9-9FDA-4EB5-9869-A92BFC92362E}" type="presOf" srcId="{CBFBA7E2-AAE8-43F5-995D-417B86DEB38D}" destId="{FD78B31B-87AB-4D19-97AA-F6CB8232B097}" srcOrd="0" destOrd="2" presId="urn:microsoft.com/office/officeart/2011/layout/CircleProcess"/>
    <dgm:cxn modelId="{842FB8D0-67F3-4D13-AD6C-67056CAF235D}" srcId="{264A8DBA-B93D-462E-ADD8-C5699A1FF0AD}" destId="{1330003A-3106-4981-B476-CE23BF3BA44E}" srcOrd="3" destOrd="0" parTransId="{5946B5BB-ADAF-4FCA-8996-DA45AB399BBB}" sibTransId="{F4E7D4DF-A02A-4481-8C8A-EFF5A3159888}"/>
    <dgm:cxn modelId="{585274D6-70F0-46EE-9260-6C0890D60D4B}" srcId="{C9EC1E2C-BB37-4BDE-B96B-B3C8CAFE63B0}" destId="{FDC474FD-A1D4-40FC-B5C7-85FEF0B08E5A}" srcOrd="0" destOrd="0" parTransId="{CC08EE6D-A776-40E1-9AE7-BCEEC1DC84FF}" sibTransId="{DCEE0ADA-1B7C-47F3-861B-B08DBD435569}"/>
    <dgm:cxn modelId="{337520D7-06DE-4D53-A543-352C7906CDD8}" type="presOf" srcId="{264A8DBA-B93D-462E-ADD8-C5699A1FF0AD}" destId="{A3246C24-30DA-4815-91B3-D2743C7EB5D3}" srcOrd="1" destOrd="0" presId="urn:microsoft.com/office/officeart/2011/layout/CircleProcess"/>
    <dgm:cxn modelId="{E6203BD8-EF57-45AA-A1BC-B068C1EED0A0}" srcId="{C9EC1E2C-BB37-4BDE-B96B-B3C8CAFE63B0}" destId="{83333D77-E68D-4EFB-9FF6-BB3F5FEAE3E6}" srcOrd="1" destOrd="0" parTransId="{9A78F4CD-D184-4712-9D2B-3ABD13D7C126}" sibTransId="{F9D1CF14-4FA8-4AF1-98BF-451FE0636099}"/>
    <dgm:cxn modelId="{914782E0-BED8-4C02-9CE7-A1DD85F083F1}" srcId="{264A8DBA-B93D-462E-ADD8-C5699A1FF0AD}" destId="{CBFBA7E2-AAE8-43F5-995D-417B86DEB38D}" srcOrd="2" destOrd="0" parTransId="{7DACC689-D02E-4534-B9A3-E5A1F34B496D}" sibTransId="{F277AEFA-A7F1-4395-9EDD-D444256E4686}"/>
    <dgm:cxn modelId="{2F37D3E8-27C0-49DB-9C19-7EB2E5973D05}" type="presOf" srcId="{05855780-2B33-40C7-8349-C6040AF326E2}" destId="{3E59BAFE-A5A8-411F-8665-B6E94FEEE8E5}" srcOrd="0" destOrd="2" presId="urn:microsoft.com/office/officeart/2011/layout/CircleProcess"/>
    <dgm:cxn modelId="{B8836D1F-91E8-408C-A24B-B4AAB1C8FDD7}" type="presParOf" srcId="{CCC251D1-3B3C-4E37-BD72-60ADC01B2C9F}" destId="{FB9BA055-3A6E-4DD0-B1EC-F848741E8FCD}" srcOrd="0" destOrd="0" presId="urn:microsoft.com/office/officeart/2011/layout/CircleProcess"/>
    <dgm:cxn modelId="{85AA8065-9FDA-40A1-AD09-A9B96902C0A1}" type="presParOf" srcId="{FB9BA055-3A6E-4DD0-B1EC-F848741E8FCD}" destId="{7D2748A1-E371-4FBB-B4FA-B1C034500CB8}" srcOrd="0" destOrd="0" presId="urn:microsoft.com/office/officeart/2011/layout/CircleProcess"/>
    <dgm:cxn modelId="{03E1482F-4E04-45AF-AE4C-2BD7C98BBE6C}" type="presParOf" srcId="{CCC251D1-3B3C-4E37-BD72-60ADC01B2C9F}" destId="{8ED2E29F-1C31-4564-86A6-0DE0B3449147}" srcOrd="1" destOrd="0" presId="urn:microsoft.com/office/officeart/2011/layout/CircleProcess"/>
    <dgm:cxn modelId="{77D2AEFB-99F1-4BE3-B4FD-F96C0A6216F8}" type="presParOf" srcId="{8ED2E29F-1C31-4564-86A6-0DE0B3449147}" destId="{62B7C8BC-F4F3-4980-86BD-8F2EE899C1FE}" srcOrd="0" destOrd="0" presId="urn:microsoft.com/office/officeart/2011/layout/CircleProcess"/>
    <dgm:cxn modelId="{3C107BA1-EEF8-47EA-83F0-EC9AB8E9E5A7}" type="presParOf" srcId="{CCC251D1-3B3C-4E37-BD72-60ADC01B2C9F}" destId="{FD78B31B-87AB-4D19-97AA-F6CB8232B097}" srcOrd="2" destOrd="0" presId="urn:microsoft.com/office/officeart/2011/layout/CircleProcess"/>
    <dgm:cxn modelId="{4D150953-EC32-4CF1-8054-9E5CB35C75AC}" type="presParOf" srcId="{CCC251D1-3B3C-4E37-BD72-60ADC01B2C9F}" destId="{A3246C24-30DA-4815-91B3-D2743C7EB5D3}" srcOrd="3" destOrd="0" presId="urn:microsoft.com/office/officeart/2011/layout/CircleProcess"/>
    <dgm:cxn modelId="{91CDA068-8A2D-417B-96D9-AA75B86AD65B}" type="presParOf" srcId="{CCC251D1-3B3C-4E37-BD72-60ADC01B2C9F}" destId="{EA4590C9-96B5-4B99-B2F2-0685C657DB02}" srcOrd="4" destOrd="0" presId="urn:microsoft.com/office/officeart/2011/layout/CircleProcess"/>
    <dgm:cxn modelId="{1AC6A51C-3D46-43B0-AC9E-65805564CA94}" type="presParOf" srcId="{EA4590C9-96B5-4B99-B2F2-0685C657DB02}" destId="{87BF3614-571C-4189-9207-20930D885D52}" srcOrd="0" destOrd="0" presId="urn:microsoft.com/office/officeart/2011/layout/CircleProcess"/>
    <dgm:cxn modelId="{55B202B9-7C4B-4C90-8B15-6D1C38E65FB1}" type="presParOf" srcId="{CCC251D1-3B3C-4E37-BD72-60ADC01B2C9F}" destId="{D467FEDF-8098-4AE8-ACD7-C015277981B7}" srcOrd="5" destOrd="0" presId="urn:microsoft.com/office/officeart/2011/layout/CircleProcess"/>
    <dgm:cxn modelId="{A69F86BB-18B2-40B3-8E93-8613284F845E}" type="presParOf" srcId="{D467FEDF-8098-4AE8-ACD7-C015277981B7}" destId="{9C5DE5F7-9CE6-472F-A2F7-5B8EC17F6401}" srcOrd="0" destOrd="0" presId="urn:microsoft.com/office/officeart/2011/layout/CircleProcess"/>
    <dgm:cxn modelId="{E158D1DC-7631-4877-8103-1905F1110918}" type="presParOf" srcId="{CCC251D1-3B3C-4E37-BD72-60ADC01B2C9F}" destId="{82342553-1F0A-435E-81DA-700FCE8AD6C4}" srcOrd="6" destOrd="0" presId="urn:microsoft.com/office/officeart/2011/layout/CircleProcess"/>
    <dgm:cxn modelId="{70C98965-ADDD-4601-8F5E-B708FE1B9F10}" type="presParOf" srcId="{CCC251D1-3B3C-4E37-BD72-60ADC01B2C9F}" destId="{EB059F21-C4A8-416D-A4E4-52E06A3FCF16}" srcOrd="7" destOrd="0" presId="urn:microsoft.com/office/officeart/2011/layout/CircleProcess"/>
    <dgm:cxn modelId="{CEEB7572-84C1-49CE-B592-F04FEA865DA7}" type="presParOf" srcId="{CCC251D1-3B3C-4E37-BD72-60ADC01B2C9F}" destId="{89D6C977-0776-4585-AB0D-8DD26B736BDC}" srcOrd="8" destOrd="0" presId="urn:microsoft.com/office/officeart/2011/layout/CircleProcess"/>
    <dgm:cxn modelId="{BF99FC18-85B6-4F0B-A15A-E092C306353E}" type="presParOf" srcId="{89D6C977-0776-4585-AB0D-8DD26B736BDC}" destId="{D3829E7A-259D-45D1-8A3D-79A5510AC4DA}" srcOrd="0" destOrd="0" presId="urn:microsoft.com/office/officeart/2011/layout/CircleProcess"/>
    <dgm:cxn modelId="{1AC7BF75-F16C-49F0-A5E1-5535DA27E6B9}" type="presParOf" srcId="{CCC251D1-3B3C-4E37-BD72-60ADC01B2C9F}" destId="{CDD3FA94-8A51-4458-A6B0-A92018AED7D8}" srcOrd="9" destOrd="0" presId="urn:microsoft.com/office/officeart/2011/layout/CircleProcess"/>
    <dgm:cxn modelId="{68D667FA-2798-4F2A-8D52-35902C0B06BA}" type="presParOf" srcId="{CDD3FA94-8A51-4458-A6B0-A92018AED7D8}" destId="{34B6DDF8-88F2-4636-8B15-8D35F78D3C7E}" srcOrd="0" destOrd="0" presId="urn:microsoft.com/office/officeart/2011/layout/CircleProcess"/>
    <dgm:cxn modelId="{B06D71FA-30BD-4F82-A446-01679C7BF3CF}" type="presParOf" srcId="{CCC251D1-3B3C-4E37-BD72-60ADC01B2C9F}" destId="{3E59BAFE-A5A8-411F-8665-B6E94FEEE8E5}" srcOrd="10" destOrd="0" presId="urn:microsoft.com/office/officeart/2011/layout/CircleProcess"/>
    <dgm:cxn modelId="{F967856B-CDDD-4FDE-93AD-F501BC88FA2B}" type="presParOf" srcId="{CCC251D1-3B3C-4E37-BD72-60ADC01B2C9F}" destId="{1E94060D-3819-492D-806E-65E87DDC2B05}" srcOrd="11" destOrd="0" presId="urn:microsoft.com/office/officeart/2011/layout/CircleProcess"/>
    <dgm:cxn modelId="{313DC816-5C90-44BE-9DCD-B784C3D0E9D7}" type="presParOf" srcId="{CCC251D1-3B3C-4E37-BD72-60ADC01B2C9F}" destId="{3705979F-AA69-47E4-93EC-2F813B12BD3D}" srcOrd="12" destOrd="0" presId="urn:microsoft.com/office/officeart/2011/layout/CircleProcess"/>
    <dgm:cxn modelId="{4F23BFAE-A37E-481D-9CD1-698A7856E6F5}" type="presParOf" srcId="{3705979F-AA69-47E4-93EC-2F813B12BD3D}" destId="{A763D770-8CBB-4838-BCF9-3E1A0C0F394E}" srcOrd="0" destOrd="0" presId="urn:microsoft.com/office/officeart/2011/layout/CircleProcess"/>
    <dgm:cxn modelId="{AA5074B5-B6C9-449C-9DDA-CA4AB94E7F2A}" type="presParOf" srcId="{CCC251D1-3B3C-4E37-BD72-60ADC01B2C9F}" destId="{4CA95D2B-EDB8-4517-8DF4-2A801DE6C0DB}" srcOrd="13" destOrd="0" presId="urn:microsoft.com/office/officeart/2011/layout/CircleProcess"/>
    <dgm:cxn modelId="{453882C2-90DB-4D12-A286-A4D2E8D28265}" type="presParOf" srcId="{4CA95D2B-EDB8-4517-8DF4-2A801DE6C0DB}" destId="{2AC8D85F-4F1E-4ABB-AED7-CA14A398D322}" srcOrd="0" destOrd="0" presId="urn:microsoft.com/office/officeart/2011/layout/CircleProcess"/>
    <dgm:cxn modelId="{8A0DFCDE-D75E-4CF4-B607-DE271C118E24}" type="presParOf" srcId="{CCC251D1-3B3C-4E37-BD72-60ADC01B2C9F}" destId="{45F37FA4-0451-4182-BA06-B54A49CBC5CE}" srcOrd="14" destOrd="0" presId="urn:microsoft.com/office/officeart/2011/layout/CircleProcess"/>
    <dgm:cxn modelId="{DA4A4B7F-EF2A-4D44-8F70-E33C92C79609}" type="presParOf" srcId="{CCC251D1-3B3C-4E37-BD72-60ADC01B2C9F}" destId="{EE3A8F1B-61A9-4417-810B-F95F0FDE3AC0}" srcOrd="15" destOrd="0" presId="urn:microsoft.com/office/officeart/2011/layout/CircleProcess"/>
    <dgm:cxn modelId="{68CD3594-244D-4E14-945D-4C66D37FA3D8}" type="presParOf" srcId="{CCC251D1-3B3C-4E37-BD72-60ADC01B2C9F}" destId="{26B65BAB-E757-4175-909C-B00F777DDDAB}" srcOrd="16" destOrd="0" presId="urn:microsoft.com/office/officeart/2011/layout/CircleProcess"/>
    <dgm:cxn modelId="{5A7AC7CF-4EF1-41EF-839D-34BF54257C75}" type="presParOf" srcId="{26B65BAB-E757-4175-909C-B00F777DDDAB}" destId="{4F60A0EE-FE9A-4021-A68B-E91BCDAE47DA}" srcOrd="0" destOrd="0" presId="urn:microsoft.com/office/officeart/2011/layout/CircleProcess"/>
    <dgm:cxn modelId="{5A6B2A24-8D08-4A5D-AA70-2BE4FCFA280F}" type="presParOf" srcId="{CCC251D1-3B3C-4E37-BD72-60ADC01B2C9F}" destId="{0DC6B866-0003-424F-8B81-129FC168F3D9}" srcOrd="17" destOrd="0" presId="urn:microsoft.com/office/officeart/2011/layout/CircleProcess"/>
    <dgm:cxn modelId="{35C39B94-F10C-4C02-B401-0239C086291F}" type="presParOf" srcId="{0DC6B866-0003-424F-8B81-129FC168F3D9}" destId="{57625050-777F-46DE-8379-4B156F41A49D}" srcOrd="0" destOrd="0" presId="urn:microsoft.com/office/officeart/2011/layout/CircleProcess"/>
    <dgm:cxn modelId="{249BBD49-1E29-448F-B89F-6A0495FBFEF6}" type="presParOf" srcId="{CCC251D1-3B3C-4E37-BD72-60ADC01B2C9F}" destId="{3F651407-FC0E-423F-A2EB-7C3D0CE9C7A4}" srcOrd="18" destOrd="0" presId="urn:microsoft.com/office/officeart/2011/layout/CircleProcess"/>
    <dgm:cxn modelId="{1B3178DC-F100-4A2B-A475-091C576DCB00}" type="presParOf" srcId="{CCC251D1-3B3C-4E37-BD72-60ADC01B2C9F}" destId="{AC532EE4-57F6-4D06-ABA3-9CADE5E99A3F}" srcOrd="19"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56CD532-ADA0-4DB6-B5ED-5B3F8A2A2FFF}" type="doc">
      <dgm:prSet loTypeId="urn:microsoft.com/office/officeart/2005/8/layout/hierarchy4" loCatId="relationship" qsTypeId="urn:microsoft.com/office/officeart/2005/8/quickstyle/simple1" qsCatId="simple" csTypeId="urn:microsoft.com/office/officeart/2005/8/colors/colorful1#1" csCatId="colorful" phldr="1"/>
      <dgm:spPr/>
      <dgm:t>
        <a:bodyPr/>
        <a:lstStyle/>
        <a:p>
          <a:endParaRPr lang="en-US"/>
        </a:p>
      </dgm:t>
    </dgm:pt>
    <dgm:pt modelId="{9A57E322-4321-4167-881A-557428D368B5}">
      <dgm:prSet phldrT="[Text]" custT="1"/>
      <dgm:spPr>
        <a:ln>
          <a:noFill/>
        </a:ln>
      </dgm:spPr>
      <dgm:t>
        <a:bodyPr/>
        <a:lstStyle/>
        <a:p>
          <a:r>
            <a:rPr lang="en-US" sz="2000"/>
            <a:t>Multiple Assessment &amp; Placement Measures</a:t>
          </a:r>
        </a:p>
      </dgm:t>
    </dgm:pt>
    <dgm:pt modelId="{71549962-F4C0-4D34-9672-E03040443DAF}" type="parTrans" cxnId="{D3E33764-58FD-48C2-9365-EC1CCD42BA9F}">
      <dgm:prSet/>
      <dgm:spPr/>
      <dgm:t>
        <a:bodyPr/>
        <a:lstStyle/>
        <a:p>
          <a:endParaRPr lang="en-US" sz="2000"/>
        </a:p>
      </dgm:t>
    </dgm:pt>
    <dgm:pt modelId="{868ECCA8-9435-4397-A9A8-B16E4C4A6AC4}" type="sibTrans" cxnId="{D3E33764-58FD-48C2-9365-EC1CCD42BA9F}">
      <dgm:prSet/>
      <dgm:spPr/>
      <dgm:t>
        <a:bodyPr/>
        <a:lstStyle/>
        <a:p>
          <a:endParaRPr lang="en-US" sz="2000"/>
        </a:p>
      </dgm:t>
    </dgm:pt>
    <dgm:pt modelId="{D053AFB9-41C6-4F10-899C-207897CD81E3}">
      <dgm:prSet phldrT="[Text]" custT="1"/>
      <dgm:spPr>
        <a:ln>
          <a:noFill/>
        </a:ln>
      </dgm:spPr>
      <dgm:t>
        <a:bodyPr/>
        <a:lstStyle/>
        <a:p>
          <a:r>
            <a:rPr lang="en-US" sz="2000"/>
            <a:t>Mathematics Pathways</a:t>
          </a:r>
        </a:p>
      </dgm:t>
    </dgm:pt>
    <dgm:pt modelId="{94C81C2A-84EA-4D42-A2BE-C105572EE4F5}" type="parTrans" cxnId="{DB446B2E-0D1E-4D60-B233-D730844F26AE}">
      <dgm:prSet/>
      <dgm:spPr/>
      <dgm:t>
        <a:bodyPr/>
        <a:lstStyle/>
        <a:p>
          <a:endParaRPr lang="en-US" sz="2000"/>
        </a:p>
      </dgm:t>
    </dgm:pt>
    <dgm:pt modelId="{1EDE5E74-01FB-4107-8803-FDA8D7FA970D}" type="sibTrans" cxnId="{DB446B2E-0D1E-4D60-B233-D730844F26AE}">
      <dgm:prSet/>
      <dgm:spPr/>
      <dgm:t>
        <a:bodyPr/>
        <a:lstStyle/>
        <a:p>
          <a:endParaRPr lang="en-US" sz="2000"/>
        </a:p>
      </dgm:t>
    </dgm:pt>
    <dgm:pt modelId="{E6103282-A239-408A-917A-5268A1A24C76}">
      <dgm:prSet custT="1"/>
      <dgm:spPr>
        <a:ln>
          <a:noFill/>
        </a:ln>
      </dgm:spPr>
      <dgm:t>
        <a:bodyPr/>
        <a:lstStyle/>
        <a:p>
          <a:r>
            <a:rPr lang="en-US" sz="2000"/>
            <a:t>Co-requisite Support</a:t>
          </a:r>
        </a:p>
      </dgm:t>
    </dgm:pt>
    <dgm:pt modelId="{21CB0470-0C9A-4B3C-BCB1-B9AD4BB9BF55}" type="parTrans" cxnId="{2B4DDE0E-543A-430D-90B5-8CBFCC69AD9B}">
      <dgm:prSet/>
      <dgm:spPr/>
      <dgm:t>
        <a:bodyPr/>
        <a:lstStyle/>
        <a:p>
          <a:endParaRPr lang="en-US" sz="2000"/>
        </a:p>
      </dgm:t>
    </dgm:pt>
    <dgm:pt modelId="{11E8A1DA-81CA-410D-B75F-BC3B6C138332}" type="sibTrans" cxnId="{2B4DDE0E-543A-430D-90B5-8CBFCC69AD9B}">
      <dgm:prSet/>
      <dgm:spPr/>
      <dgm:t>
        <a:bodyPr/>
        <a:lstStyle/>
        <a:p>
          <a:endParaRPr lang="en-US" sz="2000"/>
        </a:p>
      </dgm:t>
    </dgm:pt>
    <dgm:pt modelId="{204626FD-8AC0-499F-BDEA-8343C430A7BC}">
      <dgm:prSet phldrT="[Text]" custT="1"/>
      <dgm:spPr>
        <a:ln>
          <a:noFill/>
        </a:ln>
      </dgm:spPr>
      <dgm:t>
        <a:bodyPr/>
        <a:lstStyle/>
        <a:p>
          <a:r>
            <a:rPr lang="en-US" sz="2000" b="1"/>
            <a:t>Developmental Education</a:t>
          </a:r>
        </a:p>
      </dgm:t>
    </dgm:pt>
    <dgm:pt modelId="{1D8BE09A-ED0D-49E0-95DA-24DA7EC7353D}" type="sibTrans" cxnId="{98E0FAC2-81D4-4B97-AFD3-BF279DE331BF}">
      <dgm:prSet/>
      <dgm:spPr/>
      <dgm:t>
        <a:bodyPr/>
        <a:lstStyle/>
        <a:p>
          <a:endParaRPr lang="en-US" sz="2000"/>
        </a:p>
      </dgm:t>
    </dgm:pt>
    <dgm:pt modelId="{95A28D20-D41D-4442-9102-F94E4EF878FD}" type="parTrans" cxnId="{98E0FAC2-81D4-4B97-AFD3-BF279DE331BF}">
      <dgm:prSet/>
      <dgm:spPr/>
      <dgm:t>
        <a:bodyPr/>
        <a:lstStyle/>
        <a:p>
          <a:endParaRPr lang="en-US" sz="2000"/>
        </a:p>
      </dgm:t>
    </dgm:pt>
    <dgm:pt modelId="{3F86A822-270C-47AA-96CD-2FA89E7B0FDB}" type="pres">
      <dgm:prSet presAssocID="{F56CD532-ADA0-4DB6-B5ED-5B3F8A2A2FFF}" presName="Name0" presStyleCnt="0">
        <dgm:presLayoutVars>
          <dgm:chPref val="1"/>
          <dgm:dir/>
          <dgm:animOne val="branch"/>
          <dgm:animLvl val="lvl"/>
          <dgm:resizeHandles/>
        </dgm:presLayoutVars>
      </dgm:prSet>
      <dgm:spPr/>
    </dgm:pt>
    <dgm:pt modelId="{B4C8327F-7D93-4E33-8B99-5A8FF6FB72C8}" type="pres">
      <dgm:prSet presAssocID="{204626FD-8AC0-499F-BDEA-8343C430A7BC}" presName="vertOne" presStyleCnt="0"/>
      <dgm:spPr/>
    </dgm:pt>
    <dgm:pt modelId="{299C026F-D2A2-4FF6-AEC3-65CBC7895122}" type="pres">
      <dgm:prSet presAssocID="{204626FD-8AC0-499F-BDEA-8343C430A7BC}" presName="txOne" presStyleLbl="node0" presStyleIdx="0" presStyleCnt="1" custLinFactNeighborX="1298" custLinFactNeighborY="-420">
        <dgm:presLayoutVars>
          <dgm:chPref val="3"/>
        </dgm:presLayoutVars>
      </dgm:prSet>
      <dgm:spPr/>
    </dgm:pt>
    <dgm:pt modelId="{2015FF52-549F-44D6-8830-465712F1DBE2}" type="pres">
      <dgm:prSet presAssocID="{204626FD-8AC0-499F-BDEA-8343C430A7BC}" presName="parTransOne" presStyleCnt="0"/>
      <dgm:spPr/>
    </dgm:pt>
    <dgm:pt modelId="{2EE2C28E-CDC1-483F-A35D-FCA130618FF2}" type="pres">
      <dgm:prSet presAssocID="{204626FD-8AC0-499F-BDEA-8343C430A7BC}" presName="horzOne" presStyleCnt="0"/>
      <dgm:spPr/>
    </dgm:pt>
    <dgm:pt modelId="{8B75497E-3D6F-4BCB-A5FE-CB0B527C1AFA}" type="pres">
      <dgm:prSet presAssocID="{9A57E322-4321-4167-881A-557428D368B5}" presName="vertTwo" presStyleCnt="0"/>
      <dgm:spPr/>
    </dgm:pt>
    <dgm:pt modelId="{5D39AC44-1CD1-41D9-86F6-7FB849B5A390}" type="pres">
      <dgm:prSet presAssocID="{9A57E322-4321-4167-881A-557428D368B5}" presName="txTwo" presStyleLbl="node2" presStyleIdx="0" presStyleCnt="3">
        <dgm:presLayoutVars>
          <dgm:chPref val="3"/>
        </dgm:presLayoutVars>
      </dgm:prSet>
      <dgm:spPr/>
    </dgm:pt>
    <dgm:pt modelId="{648682CD-A08F-406D-8ABC-C1F43B6D9BF1}" type="pres">
      <dgm:prSet presAssocID="{9A57E322-4321-4167-881A-557428D368B5}" presName="horzTwo" presStyleCnt="0"/>
      <dgm:spPr/>
    </dgm:pt>
    <dgm:pt modelId="{E9672D24-B816-4303-A13B-1A8DD498D963}" type="pres">
      <dgm:prSet presAssocID="{868ECCA8-9435-4397-A9A8-B16E4C4A6AC4}" presName="sibSpaceTwo" presStyleCnt="0"/>
      <dgm:spPr/>
    </dgm:pt>
    <dgm:pt modelId="{1C580EFD-6F09-4952-904B-4497F738E598}" type="pres">
      <dgm:prSet presAssocID="{D053AFB9-41C6-4F10-899C-207897CD81E3}" presName="vertTwo" presStyleCnt="0"/>
      <dgm:spPr/>
    </dgm:pt>
    <dgm:pt modelId="{20CA8CED-2ED8-4D24-946B-220095B89C76}" type="pres">
      <dgm:prSet presAssocID="{D053AFB9-41C6-4F10-899C-207897CD81E3}" presName="txTwo" presStyleLbl="node2" presStyleIdx="1" presStyleCnt="3">
        <dgm:presLayoutVars>
          <dgm:chPref val="3"/>
        </dgm:presLayoutVars>
      </dgm:prSet>
      <dgm:spPr/>
    </dgm:pt>
    <dgm:pt modelId="{7883318F-EE54-41D6-AD26-23FCC0FFCC9F}" type="pres">
      <dgm:prSet presAssocID="{D053AFB9-41C6-4F10-899C-207897CD81E3}" presName="horzTwo" presStyleCnt="0"/>
      <dgm:spPr/>
    </dgm:pt>
    <dgm:pt modelId="{CBFE30D1-619D-4C66-8216-2F3445C7C6E5}" type="pres">
      <dgm:prSet presAssocID="{1EDE5E74-01FB-4107-8803-FDA8D7FA970D}" presName="sibSpaceTwo" presStyleCnt="0"/>
      <dgm:spPr/>
    </dgm:pt>
    <dgm:pt modelId="{0530907B-2545-4CC1-A1A2-B36E8D937223}" type="pres">
      <dgm:prSet presAssocID="{E6103282-A239-408A-917A-5268A1A24C76}" presName="vertTwo" presStyleCnt="0"/>
      <dgm:spPr/>
    </dgm:pt>
    <dgm:pt modelId="{1D1D2198-CB30-4064-9575-730974B9F17F}" type="pres">
      <dgm:prSet presAssocID="{E6103282-A239-408A-917A-5268A1A24C76}" presName="txTwo" presStyleLbl="node2" presStyleIdx="2" presStyleCnt="3" custLinFactNeighborX="3244" custLinFactNeighborY="713">
        <dgm:presLayoutVars>
          <dgm:chPref val="3"/>
        </dgm:presLayoutVars>
      </dgm:prSet>
      <dgm:spPr/>
    </dgm:pt>
    <dgm:pt modelId="{3973917A-2EB8-480A-9E32-33FE1B33E533}" type="pres">
      <dgm:prSet presAssocID="{E6103282-A239-408A-917A-5268A1A24C76}" presName="horzTwo" presStyleCnt="0"/>
      <dgm:spPr/>
    </dgm:pt>
  </dgm:ptLst>
  <dgm:cxnLst>
    <dgm:cxn modelId="{2B4DDE0E-543A-430D-90B5-8CBFCC69AD9B}" srcId="{204626FD-8AC0-499F-BDEA-8343C430A7BC}" destId="{E6103282-A239-408A-917A-5268A1A24C76}" srcOrd="2" destOrd="0" parTransId="{21CB0470-0C9A-4B3C-BCB1-B9AD4BB9BF55}" sibTransId="{11E8A1DA-81CA-410D-B75F-BC3B6C138332}"/>
    <dgm:cxn modelId="{DB446B2E-0D1E-4D60-B233-D730844F26AE}" srcId="{204626FD-8AC0-499F-BDEA-8343C430A7BC}" destId="{D053AFB9-41C6-4F10-899C-207897CD81E3}" srcOrd="1" destOrd="0" parTransId="{94C81C2A-84EA-4D42-A2BE-C105572EE4F5}" sibTransId="{1EDE5E74-01FB-4107-8803-FDA8D7FA970D}"/>
    <dgm:cxn modelId="{D3E33764-58FD-48C2-9365-EC1CCD42BA9F}" srcId="{204626FD-8AC0-499F-BDEA-8343C430A7BC}" destId="{9A57E322-4321-4167-881A-557428D368B5}" srcOrd="0" destOrd="0" parTransId="{71549962-F4C0-4D34-9672-E03040443DAF}" sibTransId="{868ECCA8-9435-4397-A9A8-B16E4C4A6AC4}"/>
    <dgm:cxn modelId="{082F584A-2FC1-43CF-813E-8D358788BA0E}" type="presOf" srcId="{E6103282-A239-408A-917A-5268A1A24C76}" destId="{1D1D2198-CB30-4064-9575-730974B9F17F}" srcOrd="0" destOrd="0" presId="urn:microsoft.com/office/officeart/2005/8/layout/hierarchy4"/>
    <dgm:cxn modelId="{220B314B-F088-4D0D-B6BE-F9CF95C34BF2}" type="presOf" srcId="{D053AFB9-41C6-4F10-899C-207897CD81E3}" destId="{20CA8CED-2ED8-4D24-946B-220095B89C76}" srcOrd="0" destOrd="0" presId="urn:microsoft.com/office/officeart/2005/8/layout/hierarchy4"/>
    <dgm:cxn modelId="{F727F04E-C2A9-4C2C-9635-88DBF97A9DA2}" type="presOf" srcId="{204626FD-8AC0-499F-BDEA-8343C430A7BC}" destId="{299C026F-D2A2-4FF6-AEC3-65CBC7895122}" srcOrd="0" destOrd="0" presId="urn:microsoft.com/office/officeart/2005/8/layout/hierarchy4"/>
    <dgm:cxn modelId="{959C4553-B759-4D0D-A7AA-41A4DCFBFFD9}" type="presOf" srcId="{9A57E322-4321-4167-881A-557428D368B5}" destId="{5D39AC44-1CD1-41D9-86F6-7FB849B5A390}" srcOrd="0" destOrd="0" presId="urn:microsoft.com/office/officeart/2005/8/layout/hierarchy4"/>
    <dgm:cxn modelId="{C72C9FBA-2BC7-417B-9573-9796842E31F7}" type="presOf" srcId="{F56CD532-ADA0-4DB6-B5ED-5B3F8A2A2FFF}" destId="{3F86A822-270C-47AA-96CD-2FA89E7B0FDB}" srcOrd="0" destOrd="0" presId="urn:microsoft.com/office/officeart/2005/8/layout/hierarchy4"/>
    <dgm:cxn modelId="{98E0FAC2-81D4-4B97-AFD3-BF279DE331BF}" srcId="{F56CD532-ADA0-4DB6-B5ED-5B3F8A2A2FFF}" destId="{204626FD-8AC0-499F-BDEA-8343C430A7BC}" srcOrd="0" destOrd="0" parTransId="{95A28D20-D41D-4442-9102-F94E4EF878FD}" sibTransId="{1D8BE09A-ED0D-49E0-95DA-24DA7EC7353D}"/>
    <dgm:cxn modelId="{1EACC91C-F8EB-4CEA-8926-6EACD8E19AE6}" type="presParOf" srcId="{3F86A822-270C-47AA-96CD-2FA89E7B0FDB}" destId="{B4C8327F-7D93-4E33-8B99-5A8FF6FB72C8}" srcOrd="0" destOrd="0" presId="urn:microsoft.com/office/officeart/2005/8/layout/hierarchy4"/>
    <dgm:cxn modelId="{96D06515-EE7C-461C-AC86-DE521FD2B3CD}" type="presParOf" srcId="{B4C8327F-7D93-4E33-8B99-5A8FF6FB72C8}" destId="{299C026F-D2A2-4FF6-AEC3-65CBC7895122}" srcOrd="0" destOrd="0" presId="urn:microsoft.com/office/officeart/2005/8/layout/hierarchy4"/>
    <dgm:cxn modelId="{8B5EDD07-F8B5-40A5-84AA-E223F0FA815E}" type="presParOf" srcId="{B4C8327F-7D93-4E33-8B99-5A8FF6FB72C8}" destId="{2015FF52-549F-44D6-8830-465712F1DBE2}" srcOrd="1" destOrd="0" presId="urn:microsoft.com/office/officeart/2005/8/layout/hierarchy4"/>
    <dgm:cxn modelId="{4D0D450F-E40C-4E48-898E-B61C9A42BF57}" type="presParOf" srcId="{B4C8327F-7D93-4E33-8B99-5A8FF6FB72C8}" destId="{2EE2C28E-CDC1-483F-A35D-FCA130618FF2}" srcOrd="2" destOrd="0" presId="urn:microsoft.com/office/officeart/2005/8/layout/hierarchy4"/>
    <dgm:cxn modelId="{94E3FE83-CE1F-4A4B-9D48-E8ACBAB90EB2}" type="presParOf" srcId="{2EE2C28E-CDC1-483F-A35D-FCA130618FF2}" destId="{8B75497E-3D6F-4BCB-A5FE-CB0B527C1AFA}" srcOrd="0" destOrd="0" presId="urn:microsoft.com/office/officeart/2005/8/layout/hierarchy4"/>
    <dgm:cxn modelId="{8D9756E5-4799-40F1-BDFC-51472A5B5230}" type="presParOf" srcId="{8B75497E-3D6F-4BCB-A5FE-CB0B527C1AFA}" destId="{5D39AC44-1CD1-41D9-86F6-7FB849B5A390}" srcOrd="0" destOrd="0" presId="urn:microsoft.com/office/officeart/2005/8/layout/hierarchy4"/>
    <dgm:cxn modelId="{594FA330-C9F0-47F5-9F4E-0894A00BC0CB}" type="presParOf" srcId="{8B75497E-3D6F-4BCB-A5FE-CB0B527C1AFA}" destId="{648682CD-A08F-406D-8ABC-C1F43B6D9BF1}" srcOrd="1" destOrd="0" presId="urn:microsoft.com/office/officeart/2005/8/layout/hierarchy4"/>
    <dgm:cxn modelId="{E46F6B4C-62F6-4EF8-9514-A943843EB46E}" type="presParOf" srcId="{2EE2C28E-CDC1-483F-A35D-FCA130618FF2}" destId="{E9672D24-B816-4303-A13B-1A8DD498D963}" srcOrd="1" destOrd="0" presId="urn:microsoft.com/office/officeart/2005/8/layout/hierarchy4"/>
    <dgm:cxn modelId="{4625659F-7718-4BCC-B40F-A8063711AA61}" type="presParOf" srcId="{2EE2C28E-CDC1-483F-A35D-FCA130618FF2}" destId="{1C580EFD-6F09-4952-904B-4497F738E598}" srcOrd="2" destOrd="0" presId="urn:microsoft.com/office/officeart/2005/8/layout/hierarchy4"/>
    <dgm:cxn modelId="{A958A2E7-562C-4AB3-9A4D-C15671781D8F}" type="presParOf" srcId="{1C580EFD-6F09-4952-904B-4497F738E598}" destId="{20CA8CED-2ED8-4D24-946B-220095B89C76}" srcOrd="0" destOrd="0" presId="urn:microsoft.com/office/officeart/2005/8/layout/hierarchy4"/>
    <dgm:cxn modelId="{16FBBD42-4477-4D17-AD01-5C8B704C50FB}" type="presParOf" srcId="{1C580EFD-6F09-4952-904B-4497F738E598}" destId="{7883318F-EE54-41D6-AD26-23FCC0FFCC9F}" srcOrd="1" destOrd="0" presId="urn:microsoft.com/office/officeart/2005/8/layout/hierarchy4"/>
    <dgm:cxn modelId="{A807FAF7-C4F6-4B6D-BBE8-4C5A49E12EA3}" type="presParOf" srcId="{2EE2C28E-CDC1-483F-A35D-FCA130618FF2}" destId="{CBFE30D1-619D-4C66-8216-2F3445C7C6E5}" srcOrd="3" destOrd="0" presId="urn:microsoft.com/office/officeart/2005/8/layout/hierarchy4"/>
    <dgm:cxn modelId="{44471362-ACB8-4ADD-9D83-E9A1791FA9C7}" type="presParOf" srcId="{2EE2C28E-CDC1-483F-A35D-FCA130618FF2}" destId="{0530907B-2545-4CC1-A1A2-B36E8D937223}" srcOrd="4" destOrd="0" presId="urn:microsoft.com/office/officeart/2005/8/layout/hierarchy4"/>
    <dgm:cxn modelId="{76F8EC65-3C8E-4D6E-A791-459B35AF2F79}" type="presParOf" srcId="{0530907B-2545-4CC1-A1A2-B36E8D937223}" destId="{1D1D2198-CB30-4064-9575-730974B9F17F}" srcOrd="0" destOrd="0" presId="urn:microsoft.com/office/officeart/2005/8/layout/hierarchy4"/>
    <dgm:cxn modelId="{D6287C72-2034-4370-BE60-5B81AAE5EBAF}" type="presParOf" srcId="{0530907B-2545-4CC1-A1A2-B36E8D937223}" destId="{3973917A-2EB8-480A-9E32-33FE1B33E533}" srcOrd="1" destOrd="0" presId="urn:microsoft.com/office/officeart/2005/8/layout/hierarchy4"/>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C02E6E-141C-4F80-8840-8F42E4381196}">
      <dsp:nvSpPr>
        <dsp:cNvPr id="0" name=""/>
        <dsp:cNvSpPr/>
      </dsp:nvSpPr>
      <dsp:spPr>
        <a:xfrm>
          <a:off x="3395932" y="1748150"/>
          <a:ext cx="1342485" cy="1342485"/>
        </a:xfrm>
        <a:prstGeom prst="ellipse">
          <a:avLst/>
        </a:prstGeom>
        <a:solidFill>
          <a:schemeClr val="accent1">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en-US" sz="1500" kern="1200"/>
            <a:t>Equity Agenda</a:t>
          </a:r>
          <a:br>
            <a:rPr lang="en-US" sz="1500" kern="1200"/>
          </a:br>
          <a:r>
            <a:rPr lang="en-US" sz="1500" kern="1200"/>
            <a:t>FY22 Priorities</a:t>
          </a:r>
        </a:p>
      </dsp:txBody>
      <dsp:txXfrm>
        <a:off x="3592534" y="1944752"/>
        <a:ext cx="949281" cy="949281"/>
      </dsp:txXfrm>
    </dsp:sp>
    <dsp:sp modelId="{64EEBC47-4C2F-481C-A14B-6180167722BC}">
      <dsp:nvSpPr>
        <dsp:cNvPr id="0" name=""/>
        <dsp:cNvSpPr/>
      </dsp:nvSpPr>
      <dsp:spPr>
        <a:xfrm rot="16200000">
          <a:off x="3865403" y="1531525"/>
          <a:ext cx="403543" cy="29707"/>
        </a:xfrm>
        <a:custGeom>
          <a:avLst/>
          <a:gdLst/>
          <a:ahLst/>
          <a:cxnLst/>
          <a:rect l="0" t="0" r="0" b="0"/>
          <a:pathLst>
            <a:path>
              <a:moveTo>
                <a:pt x="0" y="14853"/>
              </a:moveTo>
              <a:lnTo>
                <a:pt x="403543" y="14853"/>
              </a:lnTo>
            </a:path>
          </a:pathLst>
        </a:custGeom>
        <a:noFill/>
        <a:ln w="480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057086" y="1536290"/>
        <a:ext cx="20177" cy="20177"/>
      </dsp:txXfrm>
    </dsp:sp>
    <dsp:sp modelId="{C02D5EB0-ABC9-407D-9CF7-B7AC696B734F}">
      <dsp:nvSpPr>
        <dsp:cNvPr id="0" name=""/>
        <dsp:cNvSpPr/>
      </dsp:nvSpPr>
      <dsp:spPr>
        <a:xfrm>
          <a:off x="3395932" y="2121"/>
          <a:ext cx="1342485" cy="1342485"/>
        </a:xfrm>
        <a:prstGeom prst="ellipse">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Early College</a:t>
          </a:r>
        </a:p>
      </dsp:txBody>
      <dsp:txXfrm>
        <a:off x="3592534" y="198723"/>
        <a:ext cx="949281" cy="949281"/>
      </dsp:txXfrm>
    </dsp:sp>
    <dsp:sp modelId="{D6E9FD2D-82B0-4516-A3C7-DE84B034AA99}">
      <dsp:nvSpPr>
        <dsp:cNvPr id="0" name=""/>
        <dsp:cNvSpPr/>
      </dsp:nvSpPr>
      <dsp:spPr>
        <a:xfrm rot="20520000">
          <a:off x="4695689" y="2134763"/>
          <a:ext cx="403543" cy="29707"/>
        </a:xfrm>
        <a:custGeom>
          <a:avLst/>
          <a:gdLst/>
          <a:ahLst/>
          <a:cxnLst/>
          <a:rect l="0" t="0" r="0" b="0"/>
          <a:pathLst>
            <a:path>
              <a:moveTo>
                <a:pt x="0" y="14853"/>
              </a:moveTo>
              <a:lnTo>
                <a:pt x="403543" y="14853"/>
              </a:lnTo>
            </a:path>
          </a:pathLst>
        </a:custGeom>
        <a:noFill/>
        <a:ln w="480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887373" y="2139528"/>
        <a:ext cx="20177" cy="20177"/>
      </dsp:txXfrm>
    </dsp:sp>
    <dsp:sp modelId="{5EB69D83-B47F-4217-9107-C95DA2E46BA5}">
      <dsp:nvSpPr>
        <dsp:cNvPr id="0" name=""/>
        <dsp:cNvSpPr/>
      </dsp:nvSpPr>
      <dsp:spPr>
        <a:xfrm>
          <a:off x="5056505" y="1208597"/>
          <a:ext cx="1342485" cy="1342485"/>
        </a:xfrm>
        <a:prstGeom prst="ellipse">
          <a:avLst/>
        </a:prstGeom>
        <a:solidFill>
          <a:schemeClr val="accent3">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MassGrant Plus</a:t>
          </a:r>
        </a:p>
      </dsp:txBody>
      <dsp:txXfrm>
        <a:off x="5253107" y="1405199"/>
        <a:ext cx="949281" cy="949281"/>
      </dsp:txXfrm>
    </dsp:sp>
    <dsp:sp modelId="{8F721E66-1C3E-41E1-907C-FF9CA7373C93}">
      <dsp:nvSpPr>
        <dsp:cNvPr id="0" name=""/>
        <dsp:cNvSpPr/>
      </dsp:nvSpPr>
      <dsp:spPr>
        <a:xfrm rot="3240000">
          <a:off x="4378548" y="3110823"/>
          <a:ext cx="403543" cy="29707"/>
        </a:xfrm>
        <a:custGeom>
          <a:avLst/>
          <a:gdLst/>
          <a:ahLst/>
          <a:cxnLst/>
          <a:rect l="0" t="0" r="0" b="0"/>
          <a:pathLst>
            <a:path>
              <a:moveTo>
                <a:pt x="0" y="14853"/>
              </a:moveTo>
              <a:lnTo>
                <a:pt x="403543" y="14853"/>
              </a:lnTo>
            </a:path>
          </a:pathLst>
        </a:custGeom>
        <a:noFill/>
        <a:ln w="480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4570232" y="3115588"/>
        <a:ext cx="20177" cy="20177"/>
      </dsp:txXfrm>
    </dsp:sp>
    <dsp:sp modelId="{24E9E444-4B2F-47C8-AC34-DE5F969A83B5}">
      <dsp:nvSpPr>
        <dsp:cNvPr id="0" name=""/>
        <dsp:cNvSpPr/>
      </dsp:nvSpPr>
      <dsp:spPr>
        <a:xfrm>
          <a:off x="4422222" y="3160717"/>
          <a:ext cx="1342485" cy="1342485"/>
        </a:xfrm>
        <a:prstGeom prst="ellipse">
          <a:avLst/>
        </a:prstGeom>
        <a:solidFill>
          <a:schemeClr val="accent4">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a:t>SAT Optional Pilot</a:t>
          </a:r>
        </a:p>
      </dsp:txBody>
      <dsp:txXfrm>
        <a:off x="4618824" y="3357319"/>
        <a:ext cx="949281" cy="949281"/>
      </dsp:txXfrm>
    </dsp:sp>
    <dsp:sp modelId="{B4E9E5D9-362A-40F1-9904-F8C3BEA652EA}">
      <dsp:nvSpPr>
        <dsp:cNvPr id="0" name=""/>
        <dsp:cNvSpPr/>
      </dsp:nvSpPr>
      <dsp:spPr>
        <a:xfrm rot="7560000">
          <a:off x="3352258" y="3110823"/>
          <a:ext cx="403543" cy="29707"/>
        </a:xfrm>
        <a:custGeom>
          <a:avLst/>
          <a:gdLst/>
          <a:ahLst/>
          <a:cxnLst/>
          <a:rect l="0" t="0" r="0" b="0"/>
          <a:pathLst>
            <a:path>
              <a:moveTo>
                <a:pt x="0" y="14853"/>
              </a:moveTo>
              <a:lnTo>
                <a:pt x="403543" y="14853"/>
              </a:lnTo>
            </a:path>
          </a:pathLst>
        </a:custGeom>
        <a:noFill/>
        <a:ln w="480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543941" y="3115588"/>
        <a:ext cx="20177" cy="20177"/>
      </dsp:txXfrm>
    </dsp:sp>
    <dsp:sp modelId="{C0621B3F-BC49-4936-9AD2-D217A859B556}">
      <dsp:nvSpPr>
        <dsp:cNvPr id="0" name=""/>
        <dsp:cNvSpPr/>
      </dsp:nvSpPr>
      <dsp:spPr>
        <a:xfrm>
          <a:off x="2369642" y="3160717"/>
          <a:ext cx="1342485" cy="1342485"/>
        </a:xfrm>
        <a:prstGeom prst="ellipse">
          <a:avLst/>
        </a:prstGeom>
        <a:solidFill>
          <a:schemeClr val="accent5">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Developmental Education</a:t>
          </a:r>
        </a:p>
      </dsp:txBody>
      <dsp:txXfrm>
        <a:off x="2566244" y="3357319"/>
        <a:ext cx="949281" cy="949281"/>
      </dsp:txXfrm>
    </dsp:sp>
    <dsp:sp modelId="{9BF8C247-0775-4F86-B8AA-EBAACB654D6C}">
      <dsp:nvSpPr>
        <dsp:cNvPr id="0" name=""/>
        <dsp:cNvSpPr/>
      </dsp:nvSpPr>
      <dsp:spPr>
        <a:xfrm rot="11880000">
          <a:off x="3035117" y="2134763"/>
          <a:ext cx="403543" cy="29707"/>
        </a:xfrm>
        <a:custGeom>
          <a:avLst/>
          <a:gdLst/>
          <a:ahLst/>
          <a:cxnLst/>
          <a:rect l="0" t="0" r="0" b="0"/>
          <a:pathLst>
            <a:path>
              <a:moveTo>
                <a:pt x="0" y="14853"/>
              </a:moveTo>
              <a:lnTo>
                <a:pt x="403543" y="14853"/>
              </a:lnTo>
            </a:path>
          </a:pathLst>
        </a:custGeom>
        <a:noFill/>
        <a:ln w="48000" cap="flat" cmpd="sng" algn="ctr">
          <a:solidFill>
            <a:schemeClr val="accent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rot="10800000">
        <a:off x="3226800" y="2139528"/>
        <a:ext cx="20177" cy="20177"/>
      </dsp:txXfrm>
    </dsp:sp>
    <dsp:sp modelId="{12C1C99C-C5BF-423C-A164-E0449D320C15}">
      <dsp:nvSpPr>
        <dsp:cNvPr id="0" name=""/>
        <dsp:cNvSpPr/>
      </dsp:nvSpPr>
      <dsp:spPr>
        <a:xfrm>
          <a:off x="1735360" y="1208597"/>
          <a:ext cx="1342485" cy="1342485"/>
        </a:xfrm>
        <a:prstGeom prst="ellipse">
          <a:avLst/>
        </a:prstGeom>
        <a:solidFill>
          <a:schemeClr val="accent6">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en-US" sz="1100" kern="1200" dirty="0"/>
            <a:t>Strategic Finance</a:t>
          </a:r>
        </a:p>
      </dsp:txBody>
      <dsp:txXfrm>
        <a:off x="1931962" y="1405199"/>
        <a:ext cx="949281" cy="94928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E900A6-5E80-4936-980E-379C6361B251}">
      <dsp:nvSpPr>
        <dsp:cNvPr id="0" name=""/>
        <dsp:cNvSpPr/>
      </dsp:nvSpPr>
      <dsp:spPr>
        <a:xfrm rot="5400000">
          <a:off x="5308441" y="-2191057"/>
          <a:ext cx="782637" cy="5364480"/>
        </a:xfrm>
        <a:prstGeom prst="round2SameRect">
          <a:avLst/>
        </a:prstGeom>
        <a:solidFill>
          <a:schemeClr val="dk2">
            <a:alpha val="90000"/>
            <a:tint val="40000"/>
            <a:hueOff val="0"/>
            <a:satOff val="0"/>
            <a:lumOff val="0"/>
            <a:alphaOff val="0"/>
          </a:schemeClr>
        </a:solidFill>
        <a:ln w="48000" cap="flat" cmpd="thickThin"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SAT/ACT required for admission</a:t>
          </a:r>
        </a:p>
      </dsp:txBody>
      <dsp:txXfrm rot="-5400000">
        <a:off x="3017520" y="138069"/>
        <a:ext cx="5326275" cy="706227"/>
      </dsp:txXfrm>
    </dsp:sp>
    <dsp:sp modelId="{ADA1CB84-A7A0-4ED3-B1AC-4295A2AF64DB}">
      <dsp:nvSpPr>
        <dsp:cNvPr id="0" name=""/>
        <dsp:cNvSpPr/>
      </dsp:nvSpPr>
      <dsp:spPr>
        <a:xfrm>
          <a:off x="0" y="2033"/>
          <a:ext cx="3017520" cy="978296"/>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Test required</a:t>
          </a:r>
        </a:p>
      </dsp:txBody>
      <dsp:txXfrm>
        <a:off x="47756" y="49789"/>
        <a:ext cx="2922008" cy="882784"/>
      </dsp:txXfrm>
    </dsp:sp>
    <dsp:sp modelId="{2756B61C-5FF2-4376-92B0-8B7974381631}">
      <dsp:nvSpPr>
        <dsp:cNvPr id="0" name=""/>
        <dsp:cNvSpPr/>
      </dsp:nvSpPr>
      <dsp:spPr>
        <a:xfrm rot="5400000">
          <a:off x="5308441" y="-1163845"/>
          <a:ext cx="782637" cy="5364480"/>
        </a:xfrm>
        <a:prstGeom prst="round2SameRect">
          <a:avLst/>
        </a:prstGeom>
        <a:solidFill>
          <a:schemeClr val="dk2">
            <a:alpha val="90000"/>
            <a:tint val="40000"/>
            <a:hueOff val="0"/>
            <a:satOff val="0"/>
            <a:lumOff val="0"/>
            <a:alphaOff val="0"/>
          </a:schemeClr>
        </a:solidFill>
        <a:ln w="48000" cap="flat" cmpd="thickThin"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SAT/ACT not required for admission but may be submitted for consideration</a:t>
          </a:r>
        </a:p>
      </dsp:txBody>
      <dsp:txXfrm rot="-5400000">
        <a:off x="3017520" y="1165281"/>
        <a:ext cx="5326275" cy="706227"/>
      </dsp:txXfrm>
    </dsp:sp>
    <dsp:sp modelId="{224D1768-5723-442F-8C8A-544B18C955FA}">
      <dsp:nvSpPr>
        <dsp:cNvPr id="0" name=""/>
        <dsp:cNvSpPr/>
      </dsp:nvSpPr>
      <dsp:spPr>
        <a:xfrm>
          <a:off x="0" y="1029245"/>
          <a:ext cx="3017520" cy="978296"/>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Test optional</a:t>
          </a:r>
        </a:p>
      </dsp:txBody>
      <dsp:txXfrm>
        <a:off x="47756" y="1077001"/>
        <a:ext cx="2922008" cy="882784"/>
      </dsp:txXfrm>
    </dsp:sp>
    <dsp:sp modelId="{E2531C88-EE73-4127-B8FC-BC2BB3F8F621}">
      <dsp:nvSpPr>
        <dsp:cNvPr id="0" name=""/>
        <dsp:cNvSpPr/>
      </dsp:nvSpPr>
      <dsp:spPr>
        <a:xfrm rot="5400000">
          <a:off x="5308441" y="-136634"/>
          <a:ext cx="782637" cy="5364480"/>
        </a:xfrm>
        <a:prstGeom prst="round2SameRect">
          <a:avLst/>
        </a:prstGeom>
        <a:solidFill>
          <a:schemeClr val="dk2">
            <a:alpha val="90000"/>
            <a:tint val="40000"/>
            <a:hueOff val="0"/>
            <a:satOff val="0"/>
            <a:lumOff val="0"/>
            <a:alphaOff val="0"/>
          </a:schemeClr>
        </a:solidFill>
        <a:ln w="48000" cap="flat" cmpd="thickThin"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Other standardized test score may be submitted in lieu of SAT/ACT (e.g., SAT subject test)</a:t>
          </a:r>
        </a:p>
      </dsp:txBody>
      <dsp:txXfrm rot="-5400000">
        <a:off x="3017520" y="2192492"/>
        <a:ext cx="5326275" cy="706227"/>
      </dsp:txXfrm>
    </dsp:sp>
    <dsp:sp modelId="{25F0D325-038B-4877-A996-87E7CE4D0A0E}">
      <dsp:nvSpPr>
        <dsp:cNvPr id="0" name=""/>
        <dsp:cNvSpPr/>
      </dsp:nvSpPr>
      <dsp:spPr>
        <a:xfrm>
          <a:off x="0" y="2056457"/>
          <a:ext cx="3017520" cy="978296"/>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Test flexible</a:t>
          </a:r>
        </a:p>
      </dsp:txBody>
      <dsp:txXfrm>
        <a:off x="47756" y="2104213"/>
        <a:ext cx="2922008" cy="882784"/>
      </dsp:txXfrm>
    </dsp:sp>
    <dsp:sp modelId="{3DDD70B3-A5F7-4B7F-A226-FA57BC2D7557}">
      <dsp:nvSpPr>
        <dsp:cNvPr id="0" name=""/>
        <dsp:cNvSpPr/>
      </dsp:nvSpPr>
      <dsp:spPr>
        <a:xfrm rot="5400000">
          <a:off x="5308441" y="890577"/>
          <a:ext cx="782637" cy="5364480"/>
        </a:xfrm>
        <a:prstGeom prst="round2SameRect">
          <a:avLst/>
        </a:prstGeom>
        <a:solidFill>
          <a:schemeClr val="dk2">
            <a:alpha val="90000"/>
            <a:tint val="40000"/>
            <a:hueOff val="0"/>
            <a:satOff val="0"/>
            <a:lumOff val="0"/>
            <a:alphaOff val="0"/>
          </a:schemeClr>
        </a:solidFill>
        <a:ln w="48000" cap="flat" cmpd="thickThin" algn="ctr">
          <a:solidFill>
            <a:schemeClr val="dk2">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a:lnSpc>
              <a:spcPct val="90000"/>
            </a:lnSpc>
            <a:spcBef>
              <a:spcPct val="0"/>
            </a:spcBef>
            <a:spcAft>
              <a:spcPct val="15000"/>
            </a:spcAft>
            <a:buChar char="•"/>
          </a:pPr>
          <a:r>
            <a:rPr lang="en-US" sz="1800" kern="1200"/>
            <a:t>Standardized test scores not accepted for consideration for admission</a:t>
          </a:r>
        </a:p>
      </dsp:txBody>
      <dsp:txXfrm rot="-5400000">
        <a:off x="3017520" y="3219704"/>
        <a:ext cx="5326275" cy="706227"/>
      </dsp:txXfrm>
    </dsp:sp>
    <dsp:sp modelId="{85277401-DCB2-4C48-A2D2-3F8D811C8201}">
      <dsp:nvSpPr>
        <dsp:cNvPr id="0" name=""/>
        <dsp:cNvSpPr/>
      </dsp:nvSpPr>
      <dsp:spPr>
        <a:xfrm>
          <a:off x="0" y="3083669"/>
          <a:ext cx="3017520" cy="978296"/>
        </a:xfrm>
        <a:prstGeom prst="roundRect">
          <a:avLst/>
        </a:prstGeom>
        <a:solidFill>
          <a:schemeClr val="dk2">
            <a:hueOff val="0"/>
            <a:satOff val="0"/>
            <a:lumOff val="0"/>
            <a:alphaOff val="0"/>
          </a:schemeClr>
        </a:solidFill>
        <a:ln w="48000" cap="flat" cmpd="thickThin"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marL="0" lvl="0" indent="0" algn="ctr" defTabSz="1600200">
            <a:lnSpc>
              <a:spcPct val="90000"/>
            </a:lnSpc>
            <a:spcBef>
              <a:spcPct val="0"/>
            </a:spcBef>
            <a:spcAft>
              <a:spcPct val="35000"/>
            </a:spcAft>
            <a:buNone/>
          </a:pPr>
          <a:r>
            <a:rPr lang="en-US" sz="3600" kern="1200"/>
            <a:t>Test free</a:t>
          </a:r>
        </a:p>
      </dsp:txBody>
      <dsp:txXfrm>
        <a:off x="47756" y="3131425"/>
        <a:ext cx="2922008" cy="88278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748A1-E371-4FBB-B4FA-B1C034500CB8}">
      <dsp:nvSpPr>
        <dsp:cNvPr id="0" name=""/>
        <dsp:cNvSpPr/>
      </dsp:nvSpPr>
      <dsp:spPr>
        <a:xfrm>
          <a:off x="6727144" y="571987"/>
          <a:ext cx="1529354" cy="1529604"/>
        </a:xfrm>
        <a:prstGeom prst="ellipse">
          <a:avLst/>
        </a:prstGeom>
        <a:gradFill rotWithShape="0">
          <a:gsLst>
            <a:gs pos="0">
              <a:schemeClr val="accent2">
                <a:hueOff val="0"/>
                <a:satOff val="0"/>
                <a:lumOff val="0"/>
                <a:alphaOff val="0"/>
                <a:shade val="47500"/>
                <a:satMod val="137000"/>
              </a:schemeClr>
            </a:gs>
            <a:gs pos="55000">
              <a:schemeClr val="accent2">
                <a:hueOff val="0"/>
                <a:satOff val="0"/>
                <a:lumOff val="0"/>
                <a:alphaOff val="0"/>
                <a:shade val="69000"/>
                <a:satMod val="137000"/>
              </a:schemeClr>
            </a:gs>
            <a:gs pos="100000">
              <a:schemeClr val="accent2">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sp>
    <dsp:sp modelId="{62B7C8BC-F4F3-4980-86BD-8F2EE899C1FE}">
      <dsp:nvSpPr>
        <dsp:cNvPr id="0" name=""/>
        <dsp:cNvSpPr/>
      </dsp:nvSpPr>
      <dsp:spPr>
        <a:xfrm>
          <a:off x="6777607" y="622982"/>
          <a:ext cx="1427614" cy="1427613"/>
        </a:xfrm>
        <a:prstGeom prst="ellipse">
          <a:avLst/>
        </a:prstGeom>
        <a:solidFill>
          <a:schemeClr val="lt1">
            <a:alpha val="90000"/>
            <a:hueOff val="0"/>
            <a:satOff val="0"/>
            <a:lumOff val="0"/>
            <a:alphaOff val="0"/>
          </a:schemeClr>
        </a:solidFill>
        <a:ln w="6350" cap="rnd"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a:t>AY2020</a:t>
          </a:r>
        </a:p>
      </dsp:txBody>
      <dsp:txXfrm>
        <a:off x="6981901" y="826966"/>
        <a:ext cx="1019841" cy="1019647"/>
      </dsp:txXfrm>
    </dsp:sp>
    <dsp:sp modelId="{FD78B31B-87AB-4D19-97AA-F6CB8232B097}">
      <dsp:nvSpPr>
        <dsp:cNvPr id="0" name=""/>
        <dsp:cNvSpPr/>
      </dsp:nvSpPr>
      <dsp:spPr>
        <a:xfrm>
          <a:off x="6777607" y="2129773"/>
          <a:ext cx="1427614" cy="83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MCLA</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Westfield</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Mass Maritime (spring only)</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UMass Amherst (spring only)</a:t>
          </a:r>
        </a:p>
      </dsp:txBody>
      <dsp:txXfrm>
        <a:off x="6777607" y="2129773"/>
        <a:ext cx="1427614" cy="838477"/>
      </dsp:txXfrm>
    </dsp:sp>
    <dsp:sp modelId="{87BF3614-571C-4189-9207-20930D885D52}">
      <dsp:nvSpPr>
        <dsp:cNvPr id="0" name=""/>
        <dsp:cNvSpPr/>
      </dsp:nvSpPr>
      <dsp:spPr>
        <a:xfrm rot="2700000">
          <a:off x="5145787" y="572066"/>
          <a:ext cx="1529177" cy="1529177"/>
        </a:xfrm>
        <a:prstGeom prst="teardrop">
          <a:avLst>
            <a:gd name="adj" fmla="val 100000"/>
          </a:avLst>
        </a:prstGeom>
        <a:gradFill rotWithShape="0">
          <a:gsLst>
            <a:gs pos="0">
              <a:schemeClr val="accent3">
                <a:hueOff val="0"/>
                <a:satOff val="0"/>
                <a:lumOff val="0"/>
                <a:alphaOff val="0"/>
                <a:shade val="47500"/>
                <a:satMod val="137000"/>
              </a:schemeClr>
            </a:gs>
            <a:gs pos="55000">
              <a:schemeClr val="accent3">
                <a:hueOff val="0"/>
                <a:satOff val="0"/>
                <a:lumOff val="0"/>
                <a:alphaOff val="0"/>
                <a:shade val="69000"/>
                <a:satMod val="137000"/>
              </a:schemeClr>
            </a:gs>
            <a:gs pos="100000">
              <a:schemeClr val="accent3">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sp>
    <dsp:sp modelId="{9C5DE5F7-9CE6-472F-A2F7-5B8EC17F6401}">
      <dsp:nvSpPr>
        <dsp:cNvPr id="0" name=""/>
        <dsp:cNvSpPr/>
      </dsp:nvSpPr>
      <dsp:spPr>
        <a:xfrm>
          <a:off x="5197789" y="622982"/>
          <a:ext cx="1427614" cy="1427613"/>
        </a:xfrm>
        <a:prstGeom prst="ellipse">
          <a:avLst/>
        </a:prstGeom>
        <a:solidFill>
          <a:schemeClr val="lt1">
            <a:alpha val="90000"/>
            <a:hueOff val="0"/>
            <a:satOff val="0"/>
            <a:lumOff val="0"/>
            <a:alphaOff val="0"/>
          </a:schemeClr>
        </a:solidFill>
        <a:ln w="6350" cap="rnd"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a:t>AY2019</a:t>
          </a:r>
        </a:p>
      </dsp:txBody>
      <dsp:txXfrm>
        <a:off x="5401269" y="826966"/>
        <a:ext cx="1019841" cy="1019647"/>
      </dsp:txXfrm>
    </dsp:sp>
    <dsp:sp modelId="{82342553-1F0A-435E-81DA-700FCE8AD6C4}">
      <dsp:nvSpPr>
        <dsp:cNvPr id="0" name=""/>
        <dsp:cNvSpPr/>
      </dsp:nvSpPr>
      <dsp:spPr>
        <a:xfrm>
          <a:off x="5197789" y="2129773"/>
          <a:ext cx="1427614" cy="83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UMass Dartmouth</a:t>
          </a:r>
        </a:p>
      </dsp:txBody>
      <dsp:txXfrm>
        <a:off x="5197789" y="2129773"/>
        <a:ext cx="1427614" cy="838477"/>
      </dsp:txXfrm>
    </dsp:sp>
    <dsp:sp modelId="{D3829E7A-259D-45D1-8A3D-79A5510AC4DA}">
      <dsp:nvSpPr>
        <dsp:cNvPr id="0" name=""/>
        <dsp:cNvSpPr/>
      </dsp:nvSpPr>
      <dsp:spPr>
        <a:xfrm rot="2700000">
          <a:off x="3565969" y="572066"/>
          <a:ext cx="1529177" cy="1529177"/>
        </a:xfrm>
        <a:prstGeom prst="teardrop">
          <a:avLst>
            <a:gd name="adj" fmla="val 100000"/>
          </a:avLst>
        </a:prstGeom>
        <a:gradFill rotWithShape="0">
          <a:gsLst>
            <a:gs pos="0">
              <a:schemeClr val="accent4">
                <a:hueOff val="0"/>
                <a:satOff val="0"/>
                <a:lumOff val="0"/>
                <a:alphaOff val="0"/>
                <a:shade val="47500"/>
                <a:satMod val="137000"/>
              </a:schemeClr>
            </a:gs>
            <a:gs pos="55000">
              <a:schemeClr val="accent4">
                <a:hueOff val="0"/>
                <a:satOff val="0"/>
                <a:lumOff val="0"/>
                <a:alphaOff val="0"/>
                <a:shade val="69000"/>
                <a:satMod val="137000"/>
              </a:schemeClr>
            </a:gs>
            <a:gs pos="100000">
              <a:schemeClr val="accent4">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sp>
    <dsp:sp modelId="{34B6DDF8-88F2-4636-8B15-8D35F78D3C7E}">
      <dsp:nvSpPr>
        <dsp:cNvPr id="0" name=""/>
        <dsp:cNvSpPr/>
      </dsp:nvSpPr>
      <dsp:spPr>
        <a:xfrm>
          <a:off x="3617158" y="622982"/>
          <a:ext cx="1427614" cy="1427613"/>
        </a:xfrm>
        <a:prstGeom prst="ellipse">
          <a:avLst/>
        </a:prstGeom>
        <a:solidFill>
          <a:schemeClr val="lt1">
            <a:alpha val="90000"/>
            <a:hueOff val="0"/>
            <a:satOff val="0"/>
            <a:lumOff val="0"/>
            <a:alphaOff val="0"/>
          </a:schemeClr>
        </a:solidFill>
        <a:ln w="6350" cap="rnd"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a:t>AY2018</a:t>
          </a:r>
        </a:p>
      </dsp:txBody>
      <dsp:txXfrm>
        <a:off x="3820638" y="826966"/>
        <a:ext cx="1019841" cy="1019647"/>
      </dsp:txXfrm>
    </dsp:sp>
    <dsp:sp modelId="{3E59BAFE-A5A8-411F-8665-B6E94FEEE8E5}">
      <dsp:nvSpPr>
        <dsp:cNvPr id="0" name=""/>
        <dsp:cNvSpPr/>
      </dsp:nvSpPr>
      <dsp:spPr>
        <a:xfrm>
          <a:off x="3617158" y="2129773"/>
          <a:ext cx="1427614" cy="83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Fitchburg</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Framingham</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Worcester</a:t>
          </a:r>
        </a:p>
      </dsp:txBody>
      <dsp:txXfrm>
        <a:off x="3617158" y="2129773"/>
        <a:ext cx="1427614" cy="838477"/>
      </dsp:txXfrm>
    </dsp:sp>
    <dsp:sp modelId="{A763D770-8CBB-4838-BCF9-3E1A0C0F394E}">
      <dsp:nvSpPr>
        <dsp:cNvPr id="0" name=""/>
        <dsp:cNvSpPr/>
      </dsp:nvSpPr>
      <dsp:spPr>
        <a:xfrm rot="2700000">
          <a:off x="1985338" y="572066"/>
          <a:ext cx="1529177" cy="1529177"/>
        </a:xfrm>
        <a:prstGeom prst="teardrop">
          <a:avLst>
            <a:gd name="adj" fmla="val 100000"/>
          </a:avLst>
        </a:prstGeom>
        <a:gradFill rotWithShape="0">
          <a:gsLst>
            <a:gs pos="0">
              <a:schemeClr val="accent5">
                <a:hueOff val="0"/>
                <a:satOff val="0"/>
                <a:lumOff val="0"/>
                <a:alphaOff val="0"/>
                <a:shade val="47500"/>
                <a:satMod val="137000"/>
              </a:schemeClr>
            </a:gs>
            <a:gs pos="55000">
              <a:schemeClr val="accent5">
                <a:hueOff val="0"/>
                <a:satOff val="0"/>
                <a:lumOff val="0"/>
                <a:alphaOff val="0"/>
                <a:shade val="69000"/>
                <a:satMod val="137000"/>
              </a:schemeClr>
            </a:gs>
            <a:gs pos="100000">
              <a:schemeClr val="accent5">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sp>
    <dsp:sp modelId="{2AC8D85F-4F1E-4ABB-AED7-CA14A398D322}">
      <dsp:nvSpPr>
        <dsp:cNvPr id="0" name=""/>
        <dsp:cNvSpPr/>
      </dsp:nvSpPr>
      <dsp:spPr>
        <a:xfrm>
          <a:off x="2036526" y="622982"/>
          <a:ext cx="1427614" cy="1427613"/>
        </a:xfrm>
        <a:prstGeom prst="ellipse">
          <a:avLst/>
        </a:prstGeom>
        <a:solidFill>
          <a:schemeClr val="lt1">
            <a:alpha val="90000"/>
            <a:hueOff val="0"/>
            <a:satOff val="0"/>
            <a:lumOff val="0"/>
            <a:alphaOff val="0"/>
          </a:schemeClr>
        </a:solidFill>
        <a:ln w="6350" cap="rnd"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a:t>AY2017</a:t>
          </a:r>
        </a:p>
      </dsp:txBody>
      <dsp:txXfrm>
        <a:off x="2240820" y="826966"/>
        <a:ext cx="1019841" cy="1019647"/>
      </dsp:txXfrm>
    </dsp:sp>
    <dsp:sp modelId="{45F37FA4-0451-4182-BA06-B54A49CBC5CE}">
      <dsp:nvSpPr>
        <dsp:cNvPr id="0" name=""/>
        <dsp:cNvSpPr/>
      </dsp:nvSpPr>
      <dsp:spPr>
        <a:xfrm>
          <a:off x="2036526" y="2129773"/>
          <a:ext cx="1427614" cy="83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Bridgewater</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MassArt</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a:solidFill>
                <a:prstClr val="black">
                  <a:hueOff val="0"/>
                  <a:satOff val="0"/>
                  <a:lumOff val="0"/>
                  <a:alphaOff val="0"/>
                </a:prstClr>
              </a:solidFill>
              <a:latin typeface="Segoe UI"/>
              <a:ea typeface="+mn-ea"/>
              <a:cs typeface="+mn-cs"/>
            </a:rPr>
            <a:t>UMass Boston</a:t>
          </a:r>
        </a:p>
      </dsp:txBody>
      <dsp:txXfrm>
        <a:off x="2036526" y="2129773"/>
        <a:ext cx="1427614" cy="838477"/>
      </dsp:txXfrm>
    </dsp:sp>
    <dsp:sp modelId="{4F60A0EE-FE9A-4021-A68B-E91BCDAE47DA}">
      <dsp:nvSpPr>
        <dsp:cNvPr id="0" name=""/>
        <dsp:cNvSpPr/>
      </dsp:nvSpPr>
      <dsp:spPr>
        <a:xfrm rot="2700000">
          <a:off x="404706" y="572066"/>
          <a:ext cx="1529177" cy="1529177"/>
        </a:xfrm>
        <a:prstGeom prst="teardrop">
          <a:avLst>
            <a:gd name="adj" fmla="val 100000"/>
          </a:avLst>
        </a:prstGeom>
        <a:gradFill rotWithShape="0">
          <a:gsLst>
            <a:gs pos="0">
              <a:schemeClr val="accent6">
                <a:hueOff val="0"/>
                <a:satOff val="0"/>
                <a:lumOff val="0"/>
                <a:alphaOff val="0"/>
                <a:shade val="47500"/>
                <a:satMod val="137000"/>
              </a:schemeClr>
            </a:gs>
            <a:gs pos="55000">
              <a:schemeClr val="accent6">
                <a:hueOff val="0"/>
                <a:satOff val="0"/>
                <a:lumOff val="0"/>
                <a:alphaOff val="0"/>
                <a:shade val="69000"/>
                <a:satMod val="137000"/>
              </a:schemeClr>
            </a:gs>
            <a:gs pos="100000">
              <a:schemeClr val="accent6">
                <a:hueOff val="0"/>
                <a:satOff val="0"/>
                <a:lumOff val="0"/>
                <a:alphaOff val="0"/>
                <a:shade val="98000"/>
                <a:satMod val="137000"/>
              </a:schemeClr>
            </a:gs>
          </a:gsLst>
          <a:lin ang="16200000" scaled="0"/>
        </a:gradFill>
        <a:ln>
          <a:noFill/>
        </a:ln>
        <a:effectLst>
          <a:outerShdw blurRad="39000" dist="25400" dir="5400000" rotWithShape="0">
            <a:srgbClr val="000000">
              <a:alpha val="38000"/>
            </a:srgbClr>
          </a:outerShdw>
        </a:effectLst>
      </dsp:spPr>
      <dsp:style>
        <a:lnRef idx="0">
          <a:scrgbClr r="0" g="0" b="0"/>
        </a:lnRef>
        <a:fillRef idx="3">
          <a:scrgbClr r="0" g="0" b="0"/>
        </a:fillRef>
        <a:effectRef idx="2">
          <a:scrgbClr r="0" g="0" b="0"/>
        </a:effectRef>
        <a:fontRef idx="minor">
          <a:schemeClr val="lt1"/>
        </a:fontRef>
      </dsp:style>
    </dsp:sp>
    <dsp:sp modelId="{57625050-777F-46DE-8379-4B156F41A49D}">
      <dsp:nvSpPr>
        <dsp:cNvPr id="0" name=""/>
        <dsp:cNvSpPr/>
      </dsp:nvSpPr>
      <dsp:spPr>
        <a:xfrm>
          <a:off x="455895" y="622982"/>
          <a:ext cx="1427614" cy="1427613"/>
        </a:xfrm>
        <a:prstGeom prst="ellipse">
          <a:avLst/>
        </a:prstGeom>
        <a:solidFill>
          <a:schemeClr val="lt1">
            <a:alpha val="90000"/>
            <a:hueOff val="0"/>
            <a:satOff val="0"/>
            <a:lumOff val="0"/>
            <a:alphaOff val="0"/>
          </a:schemeClr>
        </a:solidFill>
        <a:ln w="6350" cap="rnd" cmpd="sng" algn="ctr">
          <a:solidFill>
            <a:schemeClr val="accent6">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US" sz="2300" kern="1200"/>
            <a:t>AY2016</a:t>
          </a:r>
        </a:p>
      </dsp:txBody>
      <dsp:txXfrm>
        <a:off x="660189" y="826966"/>
        <a:ext cx="1019841" cy="1019647"/>
      </dsp:txXfrm>
    </dsp:sp>
    <dsp:sp modelId="{3F651407-FC0E-423F-A2EB-7C3D0CE9C7A4}">
      <dsp:nvSpPr>
        <dsp:cNvPr id="0" name=""/>
        <dsp:cNvSpPr/>
      </dsp:nvSpPr>
      <dsp:spPr>
        <a:xfrm>
          <a:off x="455895" y="2129773"/>
          <a:ext cx="1427614" cy="8384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1" indent="0" algn="l" defTabSz="533400">
            <a:lnSpc>
              <a:spcPct val="90000"/>
            </a:lnSpc>
            <a:spcBef>
              <a:spcPct val="0"/>
            </a:spcBef>
            <a:spcAft>
              <a:spcPct val="15000"/>
            </a:spcAft>
            <a:buFont typeface="Wingdings" panose="05000000000000000000" pitchFamily="2" charset="2"/>
            <a:buChar char="ü"/>
            <a:tabLst/>
          </a:pPr>
          <a:r>
            <a:rPr lang="en-US" sz="1200" kern="1200"/>
            <a:t>Salem</a:t>
          </a:r>
        </a:p>
        <a:p>
          <a:pPr marL="0" lvl="1" indent="0" algn="l" defTabSz="533400">
            <a:lnSpc>
              <a:spcPct val="90000"/>
            </a:lnSpc>
            <a:spcBef>
              <a:spcPct val="0"/>
            </a:spcBef>
            <a:spcAft>
              <a:spcPct val="15000"/>
            </a:spcAft>
            <a:buFont typeface="Wingdings" panose="05000000000000000000" pitchFamily="2" charset="2"/>
            <a:buChar char="ü"/>
            <a:tabLst/>
          </a:pPr>
          <a:r>
            <a:rPr lang="en-US" sz="1200" kern="1200"/>
            <a:t>UMass Lowell</a:t>
          </a:r>
        </a:p>
      </dsp:txBody>
      <dsp:txXfrm>
        <a:off x="455895" y="2129773"/>
        <a:ext cx="1427614" cy="83847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9C026F-D2A2-4FF6-AEC3-65CBC7895122}">
      <dsp:nvSpPr>
        <dsp:cNvPr id="0" name=""/>
        <dsp:cNvSpPr/>
      </dsp:nvSpPr>
      <dsp:spPr>
        <a:xfrm>
          <a:off x="5920" y="43"/>
          <a:ext cx="8230606" cy="1247155"/>
        </a:xfrm>
        <a:prstGeom prst="roundRect">
          <a:avLst>
            <a:gd name="adj" fmla="val 10000"/>
          </a:avLst>
        </a:prstGeom>
        <a:solidFill>
          <a:schemeClr val="accent1">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b="1" kern="1200"/>
            <a:t>Developmental Education</a:t>
          </a:r>
        </a:p>
      </dsp:txBody>
      <dsp:txXfrm>
        <a:off x="42448" y="36571"/>
        <a:ext cx="8157550" cy="1174099"/>
      </dsp:txXfrm>
    </dsp:sp>
    <dsp:sp modelId="{5D39AC44-1CD1-41D9-86F6-7FB849B5A390}">
      <dsp:nvSpPr>
        <dsp:cNvPr id="0" name=""/>
        <dsp:cNvSpPr/>
      </dsp:nvSpPr>
      <dsp:spPr>
        <a:xfrm>
          <a:off x="2960" y="1460471"/>
          <a:ext cx="2598045" cy="1247155"/>
        </a:xfrm>
        <a:prstGeom prst="roundRect">
          <a:avLst>
            <a:gd name="adj" fmla="val 1000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Multiple Assessment &amp; Placement Measures</a:t>
          </a:r>
        </a:p>
      </dsp:txBody>
      <dsp:txXfrm>
        <a:off x="39488" y="1496999"/>
        <a:ext cx="2524989" cy="1174099"/>
      </dsp:txXfrm>
    </dsp:sp>
    <dsp:sp modelId="{20CA8CED-2ED8-4D24-946B-220095B89C76}">
      <dsp:nvSpPr>
        <dsp:cNvPr id="0" name=""/>
        <dsp:cNvSpPr/>
      </dsp:nvSpPr>
      <dsp:spPr>
        <a:xfrm>
          <a:off x="2819240" y="1460471"/>
          <a:ext cx="2598045" cy="1247155"/>
        </a:xfrm>
        <a:prstGeom prst="roundRect">
          <a:avLst>
            <a:gd name="adj" fmla="val 1000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Mathematics Pathways</a:t>
          </a:r>
        </a:p>
      </dsp:txBody>
      <dsp:txXfrm>
        <a:off x="2855768" y="1496999"/>
        <a:ext cx="2524989" cy="1174099"/>
      </dsp:txXfrm>
    </dsp:sp>
    <dsp:sp modelId="{1D1D2198-CB30-4064-9575-730974B9F17F}">
      <dsp:nvSpPr>
        <dsp:cNvPr id="0" name=""/>
        <dsp:cNvSpPr/>
      </dsp:nvSpPr>
      <dsp:spPr>
        <a:xfrm>
          <a:off x="5638481" y="1461407"/>
          <a:ext cx="2598045" cy="1247155"/>
        </a:xfrm>
        <a:prstGeom prst="roundRect">
          <a:avLst>
            <a:gd name="adj" fmla="val 10000"/>
          </a:avLst>
        </a:prstGeom>
        <a:solidFill>
          <a:schemeClr val="accent2">
            <a:hueOff val="0"/>
            <a:satOff val="0"/>
            <a:lumOff val="0"/>
            <a:alphaOff val="0"/>
          </a:schemeClr>
        </a:solidFill>
        <a:ln w="48000" cap="flat" cmpd="thickThin"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a:t>Co-requisite Support</a:t>
          </a:r>
        </a:p>
      </dsp:txBody>
      <dsp:txXfrm>
        <a:off x="5675009" y="1497935"/>
        <a:ext cx="2524989" cy="1174099"/>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933FFB5-ABF0-49D1-88F5-0CF60759ADD5}" type="datetimeFigureOut">
              <a:rPr lang="en-US" smtClean="0"/>
              <a:t>10/27/2021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19A263-5BB3-4E9B-ABC0-FDA48D77803D}" type="slidenum">
              <a:rPr lang="en-US" smtClean="0"/>
              <a:t>‹#›</a:t>
            </a:fld>
            <a:endParaRPr lang="en-US"/>
          </a:p>
        </p:txBody>
      </p:sp>
    </p:spTree>
    <p:extLst>
      <p:ext uri="{BB962C8B-B14F-4D97-AF65-F5344CB8AC3E}">
        <p14:creationId xmlns:p14="http://schemas.microsoft.com/office/powerpoint/2010/main" val="3986107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blog.collegeboard.org/what-is-a-test-optional-college"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38275" y="1173163"/>
            <a:ext cx="4225925" cy="3168650"/>
          </a:xfrm>
        </p:spPr>
      </p:sp>
      <p:sp>
        <p:nvSpPr>
          <p:cNvPr id="3" name="Notes Placeholder 2"/>
          <p:cNvSpPr>
            <a:spLocks noGrp="1"/>
          </p:cNvSpPr>
          <p:nvPr>
            <p:ph type="body" idx="1"/>
          </p:nvPr>
        </p:nvSpPr>
        <p:spPr/>
        <p:txBody>
          <a:bodyPr/>
          <a:lstStyle/>
          <a:p>
            <a:pPr defTabSz="971029">
              <a:defRPr/>
            </a:pPr>
            <a:endParaRPr lang="en-US"/>
          </a:p>
        </p:txBody>
      </p:sp>
      <p:sp>
        <p:nvSpPr>
          <p:cNvPr id="4" name="Slide Number Placeholder 3"/>
          <p:cNvSpPr>
            <a:spLocks noGrp="1"/>
          </p:cNvSpPr>
          <p:nvPr>
            <p:ph type="sldNum" sz="quarter" idx="5"/>
          </p:nvPr>
        </p:nvSpPr>
        <p:spPr/>
        <p:txBody>
          <a:bodyPr/>
          <a:lstStyle/>
          <a:p>
            <a:pPr marL="0" marR="0" lvl="0" indent="0" algn="r" defTabSz="942289" rtl="0" eaLnBrk="1" fontAlgn="base" latinLnBrk="0" hangingPunct="1">
              <a:lnSpc>
                <a:spcPct val="100000"/>
              </a:lnSpc>
              <a:spcBef>
                <a:spcPct val="0"/>
              </a:spcBef>
              <a:spcAft>
                <a:spcPct val="0"/>
              </a:spcAft>
              <a:buClrTx/>
              <a:buSzTx/>
              <a:buFontTx/>
              <a:buNone/>
              <a:tabLst/>
              <a:defRPr/>
            </a:pPr>
            <a:fld id="{B8649DAF-093F-4482-AA38-346E9A2DEE94}" type="slidenum">
              <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rPr>
              <a:pPr marL="0" marR="0" lvl="0" indent="0" algn="r" defTabSz="942289"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33141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4DBFA0-E153-4FAE-87CE-1E856C41A756}"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31589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Regarding Developmental English: This includes both pre-requisite and co-requisite enrollment. A smaller share of students are being placed into developmental, and of those who are placed in developmental, a growing share are in co-req frameworks, which is one reason why we are seeing substantial increases in college-level course enrollment. In the most recent year, 45% of African American, 61% of Latinx, and 66% of White students placed into developmental English were in co-req frameworks.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69300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Regarding Developmental Math: Same explanation as English (previous slide), but co-req frameworks are not as widely used for developmental math students. In the most recent year, 23% of Latinx, 26% of White, and 29% of African American students placed into developmental math were in co-req frameworks. In addition to growth in co-req remediation, implementation of the Common Assessment Policy and Math Pathways in recent years have contributed to the increasing numbers of first-year students enrolling in college-level math.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629295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FF13691-B53D-4732-A1B4-428ABC2A3EB2}" type="slidenum">
              <a:rPr lang="en-US" smtClean="0"/>
              <a:t>24</a:t>
            </a:fld>
            <a:endParaRPr lang="en-US"/>
          </a:p>
        </p:txBody>
      </p:sp>
    </p:spTree>
    <p:extLst>
      <p:ext uri="{BB962C8B-B14F-4D97-AF65-F5344CB8AC3E}">
        <p14:creationId xmlns:p14="http://schemas.microsoft.com/office/powerpoint/2010/main" val="784957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EC has shown significant increase in college attendance for students as compared to the peers in their own school, and with regards to similarly situated students across the state.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42442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EC has consistently shown positive outcomes across racial groups.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74525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F13691-B53D-4732-A1B4-428ABC2A3E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69587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Postsecondary institutions nationwide consider standardized tests in different ways for both admissions purposes and course placement, falling into one these categories. Historically, institutions have largely required test scores for admissions, but many have reconsidered their positions in light of the research indicating that testing serves more as a barrier to success than as a barometer of future achievement.</a:t>
            </a:r>
          </a:p>
          <a:p>
            <a:endParaRPr lang="en-US"/>
          </a:p>
          <a:p>
            <a:r>
              <a:rPr lang="en-US"/>
              <a:t>[1] </a:t>
            </a:r>
            <a:r>
              <a:rPr lang="en-US" sz="1800">
                <a:effectLst/>
                <a:latin typeface="Calibri" panose="020F0502020204030204" pitchFamily="34" charset="0"/>
                <a:hlinkClick r:id="rId3"/>
              </a:rPr>
              <a:t>https://blog.collegeboard.org/what-is-a-test-optional-college</a:t>
            </a:r>
            <a:endParaRPr lang="en-US" sz="1800">
              <a:effectLst/>
              <a:latin typeface="Calibri" panose="020F0502020204030204" pitchFamily="34" charset="0"/>
            </a:endParaRPr>
          </a:p>
          <a:p>
            <a:r>
              <a:rPr lang="en-US" sz="1800">
                <a:effectLst/>
                <a:latin typeface="Calibri" panose="020F0502020204030204" pitchFamily="34" charset="0"/>
              </a:rPr>
              <a:t>[2] https://www.insidehighered.com/admissions/article/2021/05/17/u-california-will-not-consider-sat-or-act-scores-future</a:t>
            </a:r>
          </a:p>
          <a:p>
            <a:r>
              <a:rPr lang="en-US" sz="1800">
                <a:effectLst/>
                <a:latin typeface="Calibri" panose="020F0502020204030204" pitchFamily="34" charset="0"/>
              </a:rPr>
              <a:t>[3] https://www.ihep.org/wp-content/uploads/2021/06/IHEP_JOYCE_full_report_final_web_614.pdf (p. 51 also covers the types of policies and uses “test free” which, from a language standpoint, may be more inclusive than the colloquial “test blind”)</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F13691-B53D-4732-A1B4-428ABC2A3E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54797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And, as we can see by this sharp uptick in 2020-21, postsecondary institutions instituted these policies on a much broader basis since the onset of the COVID-19 pandemic, which disrupted the test-taking ecosystem, both by causing widespread cancelations of test administrations, as well as decreasing the availability of accommodations for students that require them.</a:t>
            </a:r>
          </a:p>
          <a:p>
            <a:endParaRPr lang="en-US"/>
          </a:p>
          <a:p>
            <a:r>
              <a:rPr lang="en-US"/>
              <a:t>[1] For growth over time: https://www.fairtest.org/sites/default/files/Optional-Growth-Chronology.pdf</a:t>
            </a:r>
          </a:p>
          <a:p>
            <a:r>
              <a:rPr lang="en-US"/>
              <a:t>[2] For total: https://fairtest.org/university/optional/state (copy/pasted list into Excel, ran count)</a:t>
            </a:r>
          </a:p>
          <a:p>
            <a:r>
              <a:rPr lang="en-US"/>
              <a:t>(Last updated 9/15/21)</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FF13691-B53D-4732-A1B4-428ABC2A3E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481620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1089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In addition to what is pictured here, representation of Black and Latinx students in each institution’s applicant pool is also increasing. From 2017 to 2020, taking Black and Latinx students as one group:</a:t>
            </a:r>
          </a:p>
          <a:p>
            <a:pPr marL="171450" indent="-171450">
              <a:buFont typeface="Arial" panose="020B0604020202020204" pitchFamily="34" charset="0"/>
              <a:buChar char="•"/>
            </a:pPr>
            <a:r>
              <a:rPr lang="en-US"/>
              <a:t>Representation among Bridgewater State applicants increased from 23% to 30%</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Representation among UMass Lowell applicants increased from 23% to 27%</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t>Representation among Salem State applicants increased from 29% to 33%</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5816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9197C95-4611-4B71-9C1B-FF4C5B57BC8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357253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4"/>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6000" b="1">
                <a:solidFill>
                  <a:schemeClr val="tx1"/>
                </a:solidFill>
                <a:latin typeface="+mn-lt"/>
              </a:defRPr>
            </a:lvl1pPr>
            <a:extLst/>
          </a:lstStyle>
          <a:p>
            <a:r>
              <a:rPr lang="en-US"/>
              <a:t>Click to edit Master title style</a:t>
            </a:r>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5" y="6248404"/>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79"/>
            <a:ext cx="6019800" cy="733425"/>
          </a:xfrm>
        </p:spPr>
        <p:txBody>
          <a:bodyPr anchor="b"/>
          <a:lstStyle>
            <a:lvl1pPr marL="119060" indent="0">
              <a:buNone/>
              <a:defRPr lang="en-US" sz="1600" kern="1200" baseline="0" dirty="0" smtClean="0">
                <a:solidFill>
                  <a:schemeClr val="bg1"/>
                </a:solidFill>
                <a:latin typeface="+mj-lt"/>
                <a:ea typeface="+mn-ea"/>
                <a:cs typeface="+mn-cs"/>
              </a:defRPr>
            </a:lvl1pPr>
          </a:lstStyle>
          <a:p>
            <a:r>
              <a:rPr lang="en-US"/>
              <a:t>Meeting Name — Month DD, YYYY</a:t>
            </a:r>
          </a:p>
        </p:txBody>
      </p:sp>
    </p:spTree>
    <p:extLst>
      <p:ext uri="{BB962C8B-B14F-4D97-AF65-F5344CB8AC3E}">
        <p14:creationId xmlns:p14="http://schemas.microsoft.com/office/powerpoint/2010/main" val="268441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2132433-290D-4B12-8B61-6202902EF153}"/>
              </a:ext>
            </a:extLst>
          </p:cNvPr>
          <p:cNvPicPr>
            <a:picLocks noChangeAspect="1"/>
          </p:cNvPicPr>
          <p:nvPr userDrawn="1"/>
        </p:nvPicPr>
        <p:blipFill rotWithShape="1">
          <a:blip r:embed="rId2" cstate="screen">
            <a:duotone>
              <a:prstClr val="black"/>
              <a:schemeClr val="accent6">
                <a:tint val="45000"/>
                <a:satMod val="400000"/>
              </a:schemeClr>
            </a:duotone>
            <a:alphaModFix amt="70000"/>
            <a:extLst>
              <a:ext uri="{28A0092B-C50C-407E-A947-70E740481C1C}">
                <a14:useLocalDpi xmlns:a14="http://schemas.microsoft.com/office/drawing/2010/main"/>
              </a:ext>
            </a:extLst>
          </a:blip>
          <a:srcRect/>
          <a:stretch/>
        </p:blipFill>
        <p:spPr>
          <a:xfrm>
            <a:off x="-1" y="-2"/>
            <a:ext cx="9144001" cy="6857657"/>
          </a:xfrm>
          <a:prstGeom prst="rect">
            <a:avLst/>
          </a:prstGeom>
        </p:spPr>
      </p:pic>
      <p:sp>
        <p:nvSpPr>
          <p:cNvPr id="6" name="TextBox 5">
            <a:extLst>
              <a:ext uri="{FF2B5EF4-FFF2-40B4-BE49-F238E27FC236}">
                <a16:creationId xmlns:a16="http://schemas.microsoft.com/office/drawing/2014/main" id="{6989E631-FFE0-4842-9C8D-2977AD46DA07}"/>
              </a:ext>
            </a:extLst>
          </p:cNvPr>
          <p:cNvSpPr txBox="1"/>
          <p:nvPr userDrawn="1"/>
        </p:nvSpPr>
        <p:spPr>
          <a:xfrm>
            <a:off x="4396468" y="6613071"/>
            <a:ext cx="0" cy="0"/>
          </a:xfrm>
          <a:prstGeom prst="rect">
            <a:avLst/>
          </a:prstGeom>
          <a:noFill/>
        </p:spPr>
        <p:txBody>
          <a:bodyPr wrap="none" lIns="0" tIns="0" rIns="0" bIns="0" rtlCol="0">
            <a:noAutofit/>
          </a:bodyPr>
          <a:lstStyle/>
          <a:p>
            <a:pPr algn="l"/>
            <a:endParaRPr lang="en-US" sz="900" noProof="0" dirty="0">
              <a:solidFill>
                <a:schemeClr val="tx1">
                  <a:lumMod val="75000"/>
                  <a:lumOff val="25000"/>
                </a:schemeClr>
              </a:solidFill>
              <a:latin typeface="+mn-lt"/>
            </a:endParaRPr>
          </a:p>
        </p:txBody>
      </p:sp>
      <p:pic>
        <p:nvPicPr>
          <p:cNvPr id="19" name="Picture 18" descr="Massachusetts Department of Higher Education logotype">
            <a:extLst>
              <a:ext uri="{FF2B5EF4-FFF2-40B4-BE49-F238E27FC236}">
                <a16:creationId xmlns:a16="http://schemas.microsoft.com/office/drawing/2014/main" id="{1EFE4B0C-B8E2-4634-B583-A4C754701D7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449867" y="5895975"/>
            <a:ext cx="1418818" cy="657526"/>
          </a:xfrm>
          <a:prstGeom prst="rect">
            <a:avLst/>
          </a:prstGeom>
        </p:spPr>
      </p:pic>
      <p:sp>
        <p:nvSpPr>
          <p:cNvPr id="10" name="Rectangle 9">
            <a:extLst>
              <a:ext uri="{FF2B5EF4-FFF2-40B4-BE49-F238E27FC236}">
                <a16:creationId xmlns:a16="http://schemas.microsoft.com/office/drawing/2014/main" id="{79F60D44-C020-4373-803A-7167E65F510A}"/>
              </a:ext>
            </a:extLst>
          </p:cNvPr>
          <p:cNvSpPr/>
          <p:nvPr userDrawn="1"/>
        </p:nvSpPr>
        <p:spPr>
          <a:xfrm>
            <a:off x="-4" y="2552700"/>
            <a:ext cx="5111920" cy="2286000"/>
          </a:xfrm>
          <a:prstGeom prst="rect">
            <a:avLst/>
          </a:prstGeom>
          <a:solidFill>
            <a:srgbClr val="00205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1" dirty="0"/>
          </a:p>
        </p:txBody>
      </p:sp>
      <p:sp>
        <p:nvSpPr>
          <p:cNvPr id="18" name="Title 1">
            <a:extLst>
              <a:ext uri="{FF2B5EF4-FFF2-40B4-BE49-F238E27FC236}">
                <a16:creationId xmlns:a16="http://schemas.microsoft.com/office/drawing/2014/main" id="{BC1A3835-2BE3-42E1-B6CC-92670D23C80F}"/>
              </a:ext>
            </a:extLst>
          </p:cNvPr>
          <p:cNvSpPr>
            <a:spLocks noGrp="1"/>
          </p:cNvSpPr>
          <p:nvPr>
            <p:ph type="ctrTitle" hasCustomPrompt="1"/>
          </p:nvPr>
        </p:nvSpPr>
        <p:spPr>
          <a:xfrm>
            <a:off x="371475" y="2539804"/>
            <a:ext cx="4740442" cy="1184152"/>
          </a:xfrm>
          <a:noFill/>
        </p:spPr>
        <p:txBody>
          <a:bodyPr lIns="288000" rIns="432000" bIns="144000" anchor="b"/>
          <a:lstStyle>
            <a:lvl1pPr algn="r">
              <a:defRPr sz="3751" spc="0" baseline="0">
                <a:solidFill>
                  <a:schemeClr val="bg1"/>
                </a:solidFill>
              </a:defRPr>
            </a:lvl1pPr>
          </a:lstStyle>
          <a:p>
            <a:r>
              <a:rPr lang="en-US" noProof="0"/>
              <a:t>Click to edit </a:t>
            </a:r>
            <a:br>
              <a:rPr lang="en-US" noProof="0"/>
            </a:br>
            <a:r>
              <a:rPr lang="en-US" noProof="0"/>
              <a:t>Master title style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71475" y="3591783"/>
            <a:ext cx="4740442" cy="1046897"/>
          </a:xfrm>
          <a:noFill/>
        </p:spPr>
        <p:txBody>
          <a:bodyPr lIns="288000" tIns="144000" rIns="432000"/>
          <a:lstStyle>
            <a:lvl1pPr marL="0" indent="0" algn="r">
              <a:buNone/>
              <a:defRPr sz="1951">
                <a:solidFill>
                  <a:schemeClr val="accent6">
                    <a:lumMod val="40000"/>
                    <a:lumOff val="60000"/>
                  </a:schemeClr>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noProof="0"/>
              <a:t>Click to edit Master subtitle style</a:t>
            </a:r>
          </a:p>
        </p:txBody>
      </p:sp>
      <p:pic>
        <p:nvPicPr>
          <p:cNvPr id="5" name="Picture 4">
            <a:extLst>
              <a:ext uri="{FF2B5EF4-FFF2-40B4-BE49-F238E27FC236}">
                <a16:creationId xmlns:a16="http://schemas.microsoft.com/office/drawing/2014/main" id="{0CE75BCF-D8C8-4263-A1D7-D25D713850C5}"/>
              </a:ext>
            </a:extLst>
          </p:cNvPr>
          <p:cNvPicPr>
            <a:picLocks noChangeAspect="1"/>
          </p:cNvPicPr>
          <p:nvPr userDrawn="1"/>
        </p:nvPicPr>
        <p:blipFill>
          <a:blip r:embed="rId4" cstate="screen">
            <a:alphaModFix amt="85000"/>
            <a:extLst>
              <a:ext uri="{28A0092B-C50C-407E-A947-70E740481C1C}">
                <a14:useLocalDpi xmlns:a14="http://schemas.microsoft.com/office/drawing/2010/main"/>
              </a:ext>
            </a:extLst>
          </a:blip>
          <a:srcRect/>
          <a:stretch/>
        </p:blipFill>
        <p:spPr>
          <a:xfrm>
            <a:off x="-3" y="-2"/>
            <a:ext cx="9143999" cy="6857657"/>
          </a:xfrm>
          <a:prstGeom prst="rect">
            <a:avLst/>
          </a:prstGeom>
        </p:spPr>
      </p:pic>
    </p:spTree>
    <p:extLst>
      <p:ext uri="{BB962C8B-B14F-4D97-AF65-F5344CB8AC3E}">
        <p14:creationId xmlns:p14="http://schemas.microsoft.com/office/powerpoint/2010/main" val="701241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0" baseline="0">
                <a:solidFill>
                  <a:schemeClr val="bg2"/>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a:t>Meeting Name — Month DD, YYYY</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pic>
        <p:nvPicPr>
          <p:cNvPr id="6" name="Picture 11">
            <a:extLst>
              <a:ext uri="{FF2B5EF4-FFF2-40B4-BE49-F238E27FC236}">
                <a16:creationId xmlns:a16="http://schemas.microsoft.com/office/drawing/2014/main" id="{A0BCC402-D2EF-4D3D-AC7A-09FB2151BE38}"/>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bwMode="auto">
          <a:xfrm>
            <a:off x="7391400" y="6248400"/>
            <a:ext cx="1452182" cy="504741"/>
          </a:xfrm>
          <a:prstGeom prst="rect">
            <a:avLst/>
          </a:prstGeom>
          <a:noFill/>
          <a:ln w="9525">
            <a:noFill/>
            <a:miter lim="800000"/>
            <a:headEnd/>
            <a:tailEnd/>
          </a:ln>
        </p:spPr>
      </p:pic>
      <p:sp>
        <p:nvSpPr>
          <p:cNvPr id="5" name="Rectangle 4">
            <a:extLst>
              <a:ext uri="{FF2B5EF4-FFF2-40B4-BE49-F238E27FC236}">
                <a16:creationId xmlns:a16="http://schemas.microsoft.com/office/drawing/2014/main" id="{71D62F35-3CBB-443F-AA3A-D0C69B3B2A65}"/>
              </a:ext>
            </a:extLst>
          </p:cNvPr>
          <p:cNvSpPr/>
          <p:nvPr userDrawn="1"/>
        </p:nvSpPr>
        <p:spPr>
          <a:xfrm>
            <a:off x="0" y="0"/>
            <a:ext cx="9144000" cy="6049962"/>
          </a:xfrm>
          <a:prstGeom prst="rect">
            <a:avLst/>
          </a:prstGeom>
          <a:solidFill>
            <a:srgbClr val="001F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04356410"/>
      </p:ext>
    </p:extLst>
  </p:cSld>
  <p:clrMapOvr>
    <a:overrideClrMapping bg1="dk1" tx1="lt1" bg2="dk2" tx2="lt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05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1350" b="1" i="0">
                <a:solidFill>
                  <a:schemeClr val="tx1"/>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10/27/2021</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extLst>
      <p:ext uri="{BB962C8B-B14F-4D97-AF65-F5344CB8AC3E}">
        <p14:creationId xmlns:p14="http://schemas.microsoft.com/office/powerpoint/2010/main" val="2513650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34290" anchor="ctr"/>
          <a:lstStyle>
            <a:lvl1pPr>
              <a:defRPr sz="2400"/>
            </a:lvl1pPr>
            <a:extLst/>
          </a:lstStyle>
          <a:p>
            <a:pPr fontAlgn="auto">
              <a:spcAft>
                <a:spcPts val="0"/>
              </a:spcAft>
              <a:defRPr/>
            </a:pPr>
            <a:endParaRPr lang="en-US" sz="3000" dirty="0">
              <a:solidFill>
                <a:schemeClr val="bg1"/>
              </a:solidFill>
              <a:latin typeface="+mj-lt"/>
              <a:ea typeface="+mj-ea"/>
              <a:cs typeface="+mj-cs"/>
            </a:endParaRPr>
          </a:p>
        </p:txBody>
      </p:sp>
      <p:sp>
        <p:nvSpPr>
          <p:cNvPr id="6"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900" smtClean="0">
                <a:solidFill>
                  <a:schemeClr val="tx1">
                    <a:tint val="95000"/>
                  </a:schemeClr>
                </a:solidFill>
                <a:latin typeface="+mn-lt"/>
              </a:rPr>
              <a:pPr algn="r" fontAlgn="auto">
                <a:spcBef>
                  <a:spcPts val="0"/>
                </a:spcBef>
                <a:spcAft>
                  <a:spcPts val="0"/>
                </a:spcAft>
                <a:defRPr/>
              </a:pPr>
              <a:t>‹#›</a:t>
            </a:fld>
            <a:endParaRPr lang="en-US" sz="900" dirty="0">
              <a:solidFill>
                <a:schemeClr val="tx1">
                  <a:tint val="95000"/>
                </a:schemeClr>
              </a:solidFill>
              <a:latin typeface="+mn-lt"/>
            </a:endParaRPr>
          </a:p>
        </p:txBody>
      </p:sp>
      <p:sp>
        <p:nvSpPr>
          <p:cNvPr id="3" name="Content Placeholder 2"/>
          <p:cNvSpPr>
            <a:spLocks noGrp="1"/>
          </p:cNvSpPr>
          <p:nvPr>
            <p:ph idx="1"/>
          </p:nvPr>
        </p:nvSpPr>
        <p:spPr>
          <a:xfrm>
            <a:off x="381000" y="1600204"/>
            <a:ext cx="8382000" cy="4625975"/>
          </a:xfrm>
        </p:spPr>
        <p:txBody>
          <a:bodyPr/>
          <a:lstStyle>
            <a:lvl1pPr>
              <a:spcBef>
                <a:spcPts val="900"/>
              </a:spcBef>
              <a:defRPr sz="2400"/>
            </a:lvl1pPr>
            <a:lvl2pPr>
              <a:spcBef>
                <a:spcPts val="360"/>
              </a:spcBef>
              <a:defRPr sz="2100"/>
            </a:lvl2pPr>
            <a:lvl3pPr>
              <a:defRPr sz="1800"/>
            </a:lvl3pPr>
            <a:lvl4pPr>
              <a:defRPr sz="1350"/>
            </a:lvl4pPr>
            <a:lvl5pPr>
              <a:defRPr sz="135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04801" y="152400"/>
            <a:ext cx="8537222" cy="457200"/>
          </a:xfrm>
        </p:spPr>
        <p:txBody>
          <a:bodyPr/>
          <a:lstStyle>
            <a:lvl1pPr algn="l" rtl="0" eaLnBrk="0" fontAlgn="base" hangingPunct="0">
              <a:spcBef>
                <a:spcPct val="0"/>
              </a:spcBef>
              <a:spcAft>
                <a:spcPct val="0"/>
              </a:spcAft>
              <a:buNone/>
              <a:defRPr lang="en-US" sz="1800" b="0" kern="1200" dirty="0" smtClean="0">
                <a:solidFill>
                  <a:schemeClr val="bg2"/>
                </a:solidFill>
                <a:latin typeface="Segoe UI Semibold" panose="020B0702040204020203" pitchFamily="34" charset="0"/>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300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dirty="0"/>
          </a:p>
        </p:txBody>
      </p:sp>
    </p:spTree>
    <p:extLst>
      <p:ext uri="{BB962C8B-B14F-4D97-AF65-F5344CB8AC3E}">
        <p14:creationId xmlns:p14="http://schemas.microsoft.com/office/powerpoint/2010/main" val="3663487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Divider - Deloitte white">
    <p:bg bwMode="gray">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gray">
          <a:xfrm>
            <a:off x="352426" y="1705669"/>
            <a:ext cx="7813675" cy="1592403"/>
          </a:xfrm>
        </p:spPr>
        <p:txBody>
          <a:bodyPr anchor="b"/>
          <a:lstStyle>
            <a:lvl1pPr>
              <a:lnSpc>
                <a:spcPct val="95000"/>
              </a:lnSpc>
              <a:defRPr sz="2888" b="1">
                <a:solidFill>
                  <a:schemeClr val="tx1"/>
                </a:solidFill>
                <a:latin typeface="+mj-lt"/>
                <a:ea typeface="Open Sans" panose="020B0606030504020204" pitchFamily="34" charset="0"/>
                <a:cs typeface="Open Sans" panose="020B0606030504020204" pitchFamily="34" charset="0"/>
              </a:defRPr>
            </a:lvl1pPr>
          </a:lstStyle>
          <a:p>
            <a:r>
              <a:rPr lang="en-US" noProof="0"/>
              <a:t>Click to edit Master title style</a:t>
            </a:r>
          </a:p>
        </p:txBody>
      </p:sp>
      <p:sp>
        <p:nvSpPr>
          <p:cNvPr id="3" name="Text Placeholder 2"/>
          <p:cNvSpPr>
            <a:spLocks noGrp="1"/>
          </p:cNvSpPr>
          <p:nvPr>
            <p:ph type="body" idx="1"/>
          </p:nvPr>
        </p:nvSpPr>
        <p:spPr bwMode="gray">
          <a:xfrm>
            <a:off x="352425" y="3429000"/>
            <a:ext cx="7905750" cy="1566532"/>
          </a:xfrm>
        </p:spPr>
        <p:txBody>
          <a:bodyPr lIns="0" tIns="0" rIns="0" bIns="0">
            <a:noAutofit/>
          </a:bodyPr>
          <a:lstStyle>
            <a:lvl1pPr marL="0" indent="0">
              <a:lnSpc>
                <a:spcPct val="95000"/>
              </a:lnSpc>
              <a:spcAft>
                <a:spcPts val="0"/>
              </a:spcAft>
              <a:buNone/>
              <a:defRPr sz="2888">
                <a:solidFill>
                  <a:schemeClr val="tx1"/>
                </a:solidFill>
              </a:defRPr>
            </a:lvl1pPr>
            <a:lvl2pPr marL="457189" indent="0">
              <a:buNone/>
              <a:defRPr sz="2000">
                <a:solidFill>
                  <a:schemeClr val="tx1">
                    <a:tint val="75000"/>
                  </a:schemeClr>
                </a:solidFill>
              </a:defRPr>
            </a:lvl2pPr>
            <a:lvl3pPr marL="914378"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2"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noProof="0"/>
              <a:t>Click to edit Master text styles</a:t>
            </a:r>
          </a:p>
        </p:txBody>
      </p:sp>
      <p:sp>
        <p:nvSpPr>
          <p:cNvPr id="4" name="Flowchart: Process 3">
            <a:extLst>
              <a:ext uri="{FF2B5EF4-FFF2-40B4-BE49-F238E27FC236}">
                <a16:creationId xmlns:a16="http://schemas.microsoft.com/office/drawing/2014/main" id="{54A03F1C-E9B4-4522-ACC9-75F4B4547629}"/>
              </a:ext>
            </a:extLst>
          </p:cNvPr>
          <p:cNvSpPr/>
          <p:nvPr userDrawn="1"/>
        </p:nvSpPr>
        <p:spPr bwMode="gray">
          <a:xfrm>
            <a:off x="0" y="1"/>
            <a:ext cx="9144000" cy="730889"/>
          </a:xfrm>
          <a:prstGeom prst="flowChartProcess">
            <a:avLst/>
          </a:prstGeom>
          <a:solidFill>
            <a:srgbClr val="004A87"/>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1200" b="1" dirty="0">
              <a:solidFill>
                <a:schemeClr val="bg1"/>
              </a:solidFill>
            </a:endParaRPr>
          </a:p>
        </p:txBody>
      </p:sp>
      <p:sp>
        <p:nvSpPr>
          <p:cNvPr id="5" name="Flowchart: Process 4">
            <a:extLst>
              <a:ext uri="{FF2B5EF4-FFF2-40B4-BE49-F238E27FC236}">
                <a16:creationId xmlns:a16="http://schemas.microsoft.com/office/drawing/2014/main" id="{B4C69F65-43ED-43F1-876F-E6385B5049B0}"/>
              </a:ext>
            </a:extLst>
          </p:cNvPr>
          <p:cNvSpPr/>
          <p:nvPr userDrawn="1"/>
        </p:nvSpPr>
        <p:spPr bwMode="gray">
          <a:xfrm>
            <a:off x="-1" y="730889"/>
            <a:ext cx="9155430" cy="96800"/>
          </a:xfrm>
          <a:prstGeom prst="flowChartProcess">
            <a:avLst/>
          </a:prstGeom>
          <a:solidFill>
            <a:srgbClr val="FFC921"/>
          </a:solidFill>
          <a:ln w="19050" algn="ctr">
            <a:noFill/>
            <a:miter lim="800000"/>
            <a:headEnd/>
            <a:tailEnd/>
          </a:ln>
        </p:spPr>
        <p:txBody>
          <a:bodyPr wrap="square" lIns="66675" tIns="66675" rIns="66675" bIns="66675" rtlCol="0" anchor="ctr"/>
          <a:lstStyle/>
          <a:p>
            <a:pPr algn="ctr">
              <a:lnSpc>
                <a:spcPct val="106000"/>
              </a:lnSpc>
              <a:buFont typeface="Wingdings 2" pitchFamily="18" charset="2"/>
              <a:buNone/>
            </a:pPr>
            <a:endParaRPr lang="en-US" sz="1200" b="1" dirty="0">
              <a:solidFill>
                <a:schemeClr val="bg1"/>
              </a:solidFill>
            </a:endParaRPr>
          </a:p>
        </p:txBody>
      </p:sp>
      <p:pic>
        <p:nvPicPr>
          <p:cNvPr id="6" name="Picture 5" descr="A picture containing text, clipart&#10;&#10;Description automatically generated">
            <a:extLst>
              <a:ext uri="{FF2B5EF4-FFF2-40B4-BE49-F238E27FC236}">
                <a16:creationId xmlns:a16="http://schemas.microsoft.com/office/drawing/2014/main" id="{99E8AF0A-66DD-4D78-BDF8-FCAE92D100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535054" y="23941"/>
            <a:ext cx="509614" cy="666784"/>
          </a:xfrm>
          <a:prstGeom prst="rect">
            <a:avLst/>
          </a:prstGeom>
        </p:spPr>
      </p:pic>
    </p:spTree>
    <p:extLst>
      <p:ext uri="{BB962C8B-B14F-4D97-AF65-F5344CB8AC3E}">
        <p14:creationId xmlns:p14="http://schemas.microsoft.com/office/powerpoint/2010/main" val="1060278481"/>
      </p:ext>
    </p:extLst>
  </p:cSld>
  <p:clrMapOvr>
    <a:masterClrMapping/>
  </p:clrMapOvr>
  <p:transition>
    <p:fade/>
  </p:transition>
  <p:extLst>
    <p:ext uri="{DCECCB84-F9BA-43D5-87BE-67443E8EF086}">
      <p15:sldGuideLst xmlns:p15="http://schemas.microsoft.com/office/powerpoint/2012/main">
        <p15:guide id="1" orient="horz" pos="216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6"/>
            <a:ext cx="9144000" cy="513556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2" name="Title 1"/>
          <p:cNvSpPr>
            <a:spLocks noGrp="1"/>
          </p:cNvSpPr>
          <p:nvPr>
            <p:ph type="ctrTitle"/>
          </p:nvPr>
        </p:nvSpPr>
        <p:spPr>
          <a:xfrm>
            <a:off x="685800" y="990600"/>
            <a:ext cx="7772400" cy="2819400"/>
          </a:xfrm>
        </p:spPr>
        <p:txBody>
          <a:bodyPr tIns="0" bIns="0" rtlCol="0" anchor="b">
            <a:normAutofit/>
            <a:scene3d>
              <a:camera prst="orthographicFront"/>
              <a:lightRig rig="threePt" dir="t">
                <a:rot lat="0" lon="0" rev="4800000"/>
              </a:lightRig>
            </a:scene3d>
            <a:sp3d prstMaterial="matte"/>
          </a:bodyPr>
          <a:lstStyle>
            <a:lvl1pPr algn="l">
              <a:lnSpc>
                <a:spcPct val="90000"/>
              </a:lnSpc>
              <a:defRPr sz="3375" b="0">
                <a:solidFill>
                  <a:schemeClr val="tx1"/>
                </a:solidFill>
                <a:latin typeface="Franklin Gothic Demi" panose="020B0703020102020204" pitchFamily="34" charset="0"/>
              </a:defRPr>
            </a:lvl1pPr>
            <a:extLst/>
          </a:lstStyle>
          <a:p>
            <a:r>
              <a:rPr lang="en-US"/>
              <a:t>Click to edit Master title style</a:t>
            </a:r>
          </a:p>
        </p:txBody>
      </p:sp>
      <p:pic>
        <p:nvPicPr>
          <p:cNvPr id="7"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5" y="6248406"/>
            <a:ext cx="1904686" cy="504741"/>
          </a:xfrm>
          <a:prstGeom prst="rect">
            <a:avLst/>
          </a:prstGeom>
          <a:noFill/>
          <a:ln w="9525">
            <a:noFill/>
            <a:miter lim="800000"/>
            <a:headEnd/>
            <a:tailEnd/>
          </a:ln>
        </p:spPr>
      </p:pic>
      <p:sp>
        <p:nvSpPr>
          <p:cNvPr id="12" name="Text Placeholder 11"/>
          <p:cNvSpPr>
            <a:spLocks noGrp="1"/>
          </p:cNvSpPr>
          <p:nvPr>
            <p:ph type="body" sz="quarter" idx="10" hasCustomPrompt="1"/>
          </p:nvPr>
        </p:nvSpPr>
        <p:spPr>
          <a:xfrm>
            <a:off x="152400" y="6048381"/>
            <a:ext cx="6019800" cy="733425"/>
          </a:xfrm>
        </p:spPr>
        <p:txBody>
          <a:bodyPr anchor="b"/>
          <a:lstStyle>
            <a:lvl1pPr marL="66973" indent="0">
              <a:buNone/>
              <a:defRPr lang="en-US" sz="900" kern="1200" baseline="0" dirty="0" smtClean="0">
                <a:solidFill>
                  <a:schemeClr val="bg2"/>
                </a:solidFill>
                <a:latin typeface="+mn-lt"/>
                <a:ea typeface="+mn-ea"/>
                <a:cs typeface="+mn-cs"/>
              </a:defRPr>
            </a:lvl1pPr>
          </a:lstStyle>
          <a:p>
            <a:r>
              <a:rPr lang="en-US"/>
              <a:t>Meeting Name — Month DD, YYYY</a:t>
            </a:r>
          </a:p>
        </p:txBody>
      </p:sp>
    </p:spTree>
    <p:extLst>
      <p:ext uri="{BB962C8B-B14F-4D97-AF65-F5344CB8AC3E}">
        <p14:creationId xmlns:p14="http://schemas.microsoft.com/office/powerpoint/2010/main" val="359708768"/>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25718" anchor="ctr"/>
          <a:lstStyle>
            <a:lvl1pPr>
              <a:defRPr sz="2400"/>
            </a:lvl1pPr>
            <a:extLst/>
          </a:lstStyle>
          <a:p>
            <a:pPr fontAlgn="auto">
              <a:spcAft>
                <a:spcPts val="0"/>
              </a:spcAft>
              <a:defRPr/>
            </a:pPr>
            <a:endParaRPr lang="en-US" sz="2250">
              <a:solidFill>
                <a:schemeClr val="bg1"/>
              </a:solidFill>
              <a:latin typeface="+mj-lt"/>
              <a:ea typeface="+mj-ea"/>
              <a:cs typeface="+mj-cs"/>
            </a:endParaRPr>
          </a:p>
        </p:txBody>
      </p:sp>
      <p:sp>
        <p:nvSpPr>
          <p:cNvPr id="6"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675" smtClean="0">
                <a:solidFill>
                  <a:schemeClr val="tx1">
                    <a:tint val="95000"/>
                  </a:schemeClr>
                </a:solidFill>
                <a:latin typeface="+mn-lt"/>
              </a:rPr>
              <a:pPr algn="r" fontAlgn="auto">
                <a:spcBef>
                  <a:spcPts val="0"/>
                </a:spcBef>
                <a:spcAft>
                  <a:spcPts val="0"/>
                </a:spcAft>
                <a:defRPr/>
              </a:pPr>
              <a:t>‹#›</a:t>
            </a:fld>
            <a:endParaRPr lang="en-US" sz="675">
              <a:solidFill>
                <a:schemeClr val="tx1">
                  <a:tint val="95000"/>
                </a:schemeClr>
              </a:solidFill>
              <a:latin typeface="+mn-lt"/>
            </a:endParaRPr>
          </a:p>
        </p:txBody>
      </p:sp>
      <p:sp>
        <p:nvSpPr>
          <p:cNvPr id="3" name="Content Placeholder 2"/>
          <p:cNvSpPr>
            <a:spLocks noGrp="1"/>
          </p:cNvSpPr>
          <p:nvPr>
            <p:ph idx="1"/>
          </p:nvPr>
        </p:nvSpPr>
        <p:spPr>
          <a:xfrm>
            <a:off x="381000" y="1600204"/>
            <a:ext cx="8382000" cy="4625975"/>
          </a:xfrm>
        </p:spPr>
        <p:txBody>
          <a:bodyPr/>
          <a:lstStyle>
            <a:lvl1pPr>
              <a:spcBef>
                <a:spcPts val="675"/>
              </a:spcBef>
              <a:defRPr sz="1800"/>
            </a:lvl1pPr>
            <a:lvl2pPr>
              <a:spcBef>
                <a:spcPts val="270"/>
              </a:spcBef>
              <a:defRPr sz="1575"/>
            </a:lvl2pPr>
            <a:lvl3pPr>
              <a:defRPr sz="1350"/>
            </a:lvl3pPr>
            <a:lvl4pPr>
              <a:defRPr sz="1013"/>
            </a:lvl4pPr>
            <a:lvl5pPr>
              <a:defRPr sz="1013"/>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04801" y="152400"/>
            <a:ext cx="8537222" cy="457200"/>
          </a:xfrm>
        </p:spPr>
        <p:txBody>
          <a:bodyPr/>
          <a:lstStyle>
            <a:lvl1pPr algn="l" rtl="0" eaLnBrk="0" fontAlgn="base" hangingPunct="0">
              <a:spcBef>
                <a:spcPct val="0"/>
              </a:spcBef>
              <a:spcAft>
                <a:spcPct val="0"/>
              </a:spcAft>
              <a:buNone/>
              <a:defRPr lang="en-US" sz="1125" b="1" kern="1200" dirty="0" smtClean="0">
                <a:solidFill>
                  <a:schemeClr val="bg2"/>
                </a:solidFill>
                <a:latin typeface="+mj-lt"/>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225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16819968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7"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675" smtClean="0">
                <a:solidFill>
                  <a:schemeClr val="tx1">
                    <a:tint val="95000"/>
                  </a:schemeClr>
                </a:solidFill>
                <a:latin typeface="+mn-lt"/>
              </a:rPr>
              <a:pPr algn="r" fontAlgn="auto">
                <a:spcBef>
                  <a:spcPts val="0"/>
                </a:spcBef>
                <a:spcAft>
                  <a:spcPts val="0"/>
                </a:spcAft>
                <a:defRPr/>
              </a:pPr>
              <a:t>‹#›</a:t>
            </a:fld>
            <a:endParaRPr lang="en-US" sz="675">
              <a:solidFill>
                <a:schemeClr val="tx1">
                  <a:tint val="95000"/>
                </a:schemeClr>
              </a:solidFill>
              <a:latin typeface="+mn-lt"/>
            </a:endParaRPr>
          </a:p>
        </p:txBody>
      </p:sp>
      <p:sp>
        <p:nvSpPr>
          <p:cNvPr id="10" name="Content Placeholder 2"/>
          <p:cNvSpPr>
            <a:spLocks noGrp="1"/>
          </p:cNvSpPr>
          <p:nvPr>
            <p:ph idx="1"/>
          </p:nvPr>
        </p:nvSpPr>
        <p:spPr>
          <a:xfrm>
            <a:off x="457200" y="2057406"/>
            <a:ext cx="8382000" cy="4321175"/>
          </a:xfrm>
        </p:spPr>
        <p:txBody>
          <a:bodyPr/>
          <a:lstStyle>
            <a:lvl1pPr>
              <a:spcBef>
                <a:spcPts val="675"/>
              </a:spcBef>
              <a:defRPr sz="1800"/>
            </a:lvl1pPr>
            <a:lvl2pPr>
              <a:spcBef>
                <a:spcPts val="270"/>
              </a:spcBef>
              <a:defRPr sz="1575"/>
            </a:lvl2pPr>
            <a:lvl3pPr>
              <a:defRPr sz="1350"/>
            </a:lvl3pPr>
            <a:lvl4pPr>
              <a:defRPr sz="1013"/>
            </a:lvl4pPr>
            <a:lvl5pPr>
              <a:defRPr sz="1013"/>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1125"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2363"/>
              </a:lnSpc>
              <a:defRPr sz="225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a:p>
        </p:txBody>
      </p:sp>
      <p:sp>
        <p:nvSpPr>
          <p:cNvPr id="9" name="Footer Placeholder 3"/>
          <p:cNvSpPr>
            <a:spLocks noGrp="1"/>
          </p:cNvSpPr>
          <p:nvPr>
            <p:ph type="ftr" sz="quarter" idx="15"/>
          </p:nvPr>
        </p:nvSpPr>
        <p:spPr/>
        <p:txBody>
          <a:bodyPr/>
          <a:lstStyle>
            <a:lvl1pPr>
              <a:defRPr/>
            </a:lvl1pPr>
          </a:lstStyle>
          <a:p>
            <a:pPr>
              <a:defRPr/>
            </a:pPr>
            <a:endParaRPr lang="en-US"/>
          </a:p>
        </p:txBody>
      </p:sp>
    </p:spTree>
    <p:extLst>
      <p:ext uri="{BB962C8B-B14F-4D97-AF65-F5344CB8AC3E}">
        <p14:creationId xmlns:p14="http://schemas.microsoft.com/office/powerpoint/2010/main" val="266284253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6"/>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5" name="Rectangle 4"/>
          <p:cNvSpPr/>
          <p:nvPr/>
        </p:nvSpPr>
        <p:spPr bwMode="invGray">
          <a:xfrm>
            <a:off x="0" y="2601919"/>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2475" b="1" cap="none" baseline="0">
                <a:solidFill>
                  <a:schemeClr val="tx2"/>
                </a:solidFill>
              </a:defRPr>
            </a:lvl1pPr>
            <a:extLst/>
          </a:lstStyle>
          <a:p>
            <a:r>
              <a:rPr lang="en-US"/>
              <a:t>Click to edit Master title style</a:t>
            </a:r>
          </a:p>
        </p:txBody>
      </p:sp>
      <p:sp>
        <p:nvSpPr>
          <p:cNvPr id="3" name="Text Placeholder 2"/>
          <p:cNvSpPr>
            <a:spLocks noGrp="1"/>
          </p:cNvSpPr>
          <p:nvPr>
            <p:ph type="body" idx="1"/>
          </p:nvPr>
        </p:nvSpPr>
        <p:spPr>
          <a:xfrm>
            <a:off x="524012" y="1828800"/>
            <a:ext cx="8238991" cy="685800"/>
          </a:xfrm>
        </p:spPr>
        <p:txBody>
          <a:bodyPr lIns="146304" tIns="0" rIns="45720" bIns="0"/>
          <a:lstStyle>
            <a:lvl1pPr marL="0" indent="0">
              <a:buNone/>
              <a:defRPr sz="1125">
                <a:solidFill>
                  <a:srgbClr val="FFFFFF"/>
                </a:solidFill>
              </a:defRPr>
            </a:lvl1pPr>
            <a:lvl2pPr marL="257175" indent="0">
              <a:buNone/>
              <a:defRPr sz="1013">
                <a:solidFill>
                  <a:schemeClr val="tx1">
                    <a:tint val="75000"/>
                  </a:schemeClr>
                </a:solidFill>
              </a:defRPr>
            </a:lvl2pPr>
            <a:lvl3pPr marL="514350" indent="0">
              <a:buNone/>
              <a:defRPr sz="900">
                <a:solidFill>
                  <a:schemeClr val="tx1">
                    <a:tint val="75000"/>
                  </a:schemeClr>
                </a:solidFill>
              </a:defRPr>
            </a:lvl3pPr>
            <a:lvl4pPr marL="771525" indent="0">
              <a:buNone/>
              <a:defRPr sz="788">
                <a:solidFill>
                  <a:schemeClr val="tx1">
                    <a:tint val="75000"/>
                  </a:schemeClr>
                </a:solidFill>
              </a:defRPr>
            </a:lvl4pPr>
            <a:lvl5pPr marL="1028700" indent="0">
              <a:buNone/>
              <a:defRPr sz="788">
                <a:solidFill>
                  <a:schemeClr val="tx1">
                    <a:tint val="75000"/>
                  </a:schemeClr>
                </a:solidFill>
              </a:defRPr>
            </a:lvl5pPr>
            <a:lvl6pPr marL="1285875" indent="0">
              <a:buNone/>
              <a:defRPr sz="788">
                <a:solidFill>
                  <a:schemeClr val="tx1">
                    <a:tint val="75000"/>
                  </a:schemeClr>
                </a:solidFill>
              </a:defRPr>
            </a:lvl6pPr>
            <a:lvl7pPr marL="1543050" indent="0">
              <a:buNone/>
              <a:defRPr sz="788">
                <a:solidFill>
                  <a:schemeClr val="tx1">
                    <a:tint val="75000"/>
                  </a:schemeClr>
                </a:solidFill>
              </a:defRPr>
            </a:lvl7pPr>
            <a:lvl8pPr marL="1800225" indent="0">
              <a:buNone/>
              <a:defRPr sz="788">
                <a:solidFill>
                  <a:schemeClr val="tx1">
                    <a:tint val="75000"/>
                  </a:schemeClr>
                </a:solidFill>
              </a:defRPr>
            </a:lvl8pPr>
            <a:lvl9pPr marL="2057400" indent="0">
              <a:buNone/>
              <a:defRPr sz="788">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a:p>
        </p:txBody>
      </p:sp>
    </p:spTree>
    <p:extLst>
      <p:ext uri="{BB962C8B-B14F-4D97-AF65-F5344CB8AC3E}">
        <p14:creationId xmlns:p14="http://schemas.microsoft.com/office/powerpoint/2010/main" val="4120620211"/>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675" smtClean="0">
                <a:solidFill>
                  <a:schemeClr val="tx1">
                    <a:tint val="95000"/>
                  </a:schemeClr>
                </a:solidFill>
                <a:latin typeface="+mn-lt"/>
              </a:rPr>
              <a:pPr algn="r" fontAlgn="auto">
                <a:spcBef>
                  <a:spcPts val="0"/>
                </a:spcBef>
                <a:spcAft>
                  <a:spcPts val="0"/>
                </a:spcAft>
                <a:defRPr/>
              </a:pPr>
              <a:t>‹#›</a:t>
            </a:fld>
            <a:endParaRPr lang="en-US" sz="675">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1800"/>
            </a:lvl1pPr>
            <a:lvl2pPr>
              <a:defRPr sz="1575"/>
            </a:lvl2pPr>
            <a:lvl3pPr>
              <a:defRPr sz="1350"/>
            </a:lvl3pPr>
            <a:lvl4pPr>
              <a:defRPr sz="1013"/>
            </a:lvl4pPr>
            <a:lvl5pPr>
              <a:defRPr sz="1013"/>
            </a:lvl5pPr>
            <a:lvl6pPr>
              <a:defRPr sz="1013"/>
            </a:lvl6pPr>
            <a:lvl7pPr>
              <a:defRPr sz="1013"/>
            </a:lvl7pPr>
            <a:lvl8pPr>
              <a:defRPr sz="1013"/>
            </a:lvl8pPr>
            <a:lvl9pPr>
              <a:defRPr sz="1013"/>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114800" cy="4623816"/>
          </a:xfrm>
        </p:spPr>
        <p:txBody>
          <a:bodyPr/>
          <a:lstStyle>
            <a:lvl1pPr>
              <a:defRPr sz="1800"/>
            </a:lvl1pPr>
            <a:lvl2pPr>
              <a:defRPr sz="1575"/>
            </a:lvl2pPr>
            <a:lvl3pPr>
              <a:defRPr sz="1350"/>
            </a:lvl3pPr>
            <a:lvl4pPr>
              <a:defRPr sz="1013"/>
            </a:lvl4pPr>
            <a:lvl5pPr>
              <a:defRPr sz="1013"/>
            </a:lvl5pPr>
            <a:lvl6pPr>
              <a:defRPr sz="1013"/>
            </a:lvl6pPr>
            <a:lvl7pPr>
              <a:defRPr sz="1013"/>
            </a:lvl7pPr>
            <a:lvl8pPr>
              <a:defRPr sz="1013"/>
            </a:lvl8pPr>
            <a:lvl9pPr>
              <a:defRPr sz="1013"/>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1125" b="1" kern="1200" dirty="0" smtClean="0">
                <a:solidFill>
                  <a:schemeClr val="bg2"/>
                </a:solidFill>
                <a:latin typeface="+mj-lt"/>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2250"/>
            </a:lvl1pPr>
          </a:lstStyle>
          <a:p>
            <a:r>
              <a:rPr lang="en-US"/>
              <a:t>Click to edit Master title style</a:t>
            </a:r>
          </a:p>
        </p:txBody>
      </p:sp>
      <p:sp>
        <p:nvSpPr>
          <p:cNvPr id="7" name="Date Placeholder 3"/>
          <p:cNvSpPr>
            <a:spLocks noGrp="1"/>
          </p:cNvSpPr>
          <p:nvPr>
            <p:ph type="dt" sz="half" idx="17"/>
          </p:nvPr>
        </p:nvSpPr>
        <p:spPr/>
        <p:txBody>
          <a:bodyPr/>
          <a:lstStyle>
            <a:lvl1pPr>
              <a:defRPr/>
            </a:lvl1pPr>
          </a:lstStyle>
          <a:p>
            <a:pPr>
              <a:defRPr/>
            </a:pPr>
            <a:endParaRPr lang="en-US"/>
          </a:p>
        </p:txBody>
      </p:sp>
      <p:sp>
        <p:nvSpPr>
          <p:cNvPr id="8" name="Footer Placeholder 4"/>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3335030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Title 1"/>
          <p:cNvSpPr txBox="1">
            <a:spLocks/>
          </p:cNvSpPr>
          <p:nvPr/>
        </p:nvSpPr>
        <p:spPr>
          <a:xfrm>
            <a:off x="430213" y="690563"/>
            <a:ext cx="7086600" cy="609600"/>
          </a:xfrm>
          <a:prstGeom prst="rect">
            <a:avLst/>
          </a:prstGeom>
        </p:spPr>
        <p:txBody>
          <a:bodyPr rIns="45720" anchor="ctr"/>
          <a:lstStyle>
            <a:lvl1pPr>
              <a:defRPr sz="2400"/>
            </a:lvl1pPr>
            <a:extLst/>
          </a:lstStyle>
          <a:p>
            <a:pPr fontAlgn="auto">
              <a:spcAft>
                <a:spcPts val="0"/>
              </a:spcAft>
              <a:defRPr/>
            </a:pPr>
            <a:endParaRPr lang="en-US" sz="4000" dirty="0">
              <a:solidFill>
                <a:schemeClr val="bg1"/>
              </a:solidFill>
              <a:latin typeface="+mj-lt"/>
              <a:ea typeface="+mj-ea"/>
              <a:cs typeface="+mj-cs"/>
            </a:endParaRPr>
          </a:p>
        </p:txBody>
      </p:sp>
      <p:sp>
        <p:nvSpPr>
          <p:cNvPr id="6"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B26A067F-84F0-4FCB-91BD-A4BAD644B6F1}"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idx="1"/>
          </p:nvPr>
        </p:nvSpPr>
        <p:spPr>
          <a:xfrm>
            <a:off x="381000" y="1600204"/>
            <a:ext cx="8382000" cy="46259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3"/>
          </p:nvPr>
        </p:nvSpPr>
        <p:spPr>
          <a:xfrm>
            <a:off x="304801" y="152400"/>
            <a:ext cx="8537222" cy="457200"/>
          </a:xfrm>
        </p:spPr>
        <p:txBody>
          <a:bodyPr/>
          <a:lstStyle>
            <a:lvl1pPr algn="l" rtl="0" eaLnBrk="0" fontAlgn="base" hangingPunct="0">
              <a:spcBef>
                <a:spcPct val="0"/>
              </a:spcBef>
              <a:spcAft>
                <a:spcPct val="0"/>
              </a:spcAft>
              <a:buNone/>
              <a:defRPr lang="en-US" sz="2400" b="0" kern="1200" dirty="0" smtClean="0">
                <a:solidFill>
                  <a:schemeClr val="bg2"/>
                </a:solidFill>
                <a:latin typeface="Segoe UI Semibold" panose="020B0702040204020203" pitchFamily="34" charset="0"/>
                <a:ea typeface="+mj-ea"/>
                <a:cs typeface="+mj-cs"/>
              </a:defRPr>
            </a:lvl1pPr>
          </a:lstStyle>
          <a:p>
            <a:pPr lvl="0"/>
            <a:r>
              <a:rPr lang="en-US"/>
              <a:t>Click to edit Master text styles</a:t>
            </a:r>
          </a:p>
        </p:txBody>
      </p:sp>
      <p:sp>
        <p:nvSpPr>
          <p:cNvPr id="12" name="Title 11"/>
          <p:cNvSpPr>
            <a:spLocks noGrp="1"/>
          </p:cNvSpPr>
          <p:nvPr>
            <p:ph type="title"/>
          </p:nvPr>
        </p:nvSpPr>
        <p:spPr>
          <a:xfrm>
            <a:off x="381000" y="533400"/>
            <a:ext cx="8382000" cy="838200"/>
          </a:xfrm>
        </p:spPr>
        <p:txBody>
          <a:bodyPr/>
          <a:lstStyle>
            <a:lvl1pPr>
              <a:defRPr sz="4000"/>
            </a:lvl1pPr>
          </a:lstStyle>
          <a:p>
            <a:r>
              <a:rPr lang="en-US"/>
              <a:t>Click to edit Master title style</a:t>
            </a:r>
          </a:p>
        </p:txBody>
      </p:sp>
      <p:sp>
        <p:nvSpPr>
          <p:cNvPr id="7" name="Date Placeholder 3"/>
          <p:cNvSpPr>
            <a:spLocks noGrp="1"/>
          </p:cNvSpPr>
          <p:nvPr>
            <p:ph type="dt" sz="half" idx="14"/>
          </p:nvPr>
        </p:nvSpPr>
        <p:spPr/>
        <p:txBody>
          <a:bodyPr/>
          <a:lstStyle>
            <a:lvl1pPr>
              <a:defRPr/>
            </a:lvl1pPr>
          </a:lstStyle>
          <a:p>
            <a:pPr>
              <a:defRPr/>
            </a:pPr>
            <a:endParaRPr lang="en-US" dirty="0"/>
          </a:p>
        </p:txBody>
      </p:sp>
      <p:sp>
        <p:nvSpPr>
          <p:cNvPr id="8" name="Footer Placeholder 4"/>
          <p:cNvSpPr>
            <a:spLocks noGrp="1"/>
          </p:cNvSpPr>
          <p:nvPr>
            <p:ph type="ftr" sz="quarter" idx="15"/>
          </p:nvPr>
        </p:nvSpPr>
        <p:spPr/>
        <p:txBody>
          <a:bodyPr/>
          <a:lstStyle>
            <a:lvl1pPr>
              <a:defRPr/>
            </a:lvl1pPr>
          </a:lstStyle>
          <a:p>
            <a:pPr>
              <a:defRPr/>
            </a:pPr>
            <a:endParaRPr lang="en-US" dirty="0"/>
          </a:p>
        </p:txBody>
      </p:sp>
    </p:spTree>
    <p:extLst>
      <p:ext uri="{BB962C8B-B14F-4D97-AF65-F5344CB8AC3E}">
        <p14:creationId xmlns:p14="http://schemas.microsoft.com/office/powerpoint/2010/main" val="9551866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675" smtClean="0">
                <a:solidFill>
                  <a:schemeClr val="tx1">
                    <a:tint val="95000"/>
                  </a:schemeClr>
                </a:solidFill>
                <a:latin typeface="+mn-lt"/>
              </a:rPr>
              <a:pPr algn="r" fontAlgn="auto">
                <a:spcBef>
                  <a:spcPts val="0"/>
                </a:spcBef>
                <a:spcAft>
                  <a:spcPts val="0"/>
                </a:spcAft>
                <a:defRPr/>
              </a:pPr>
              <a:t>‹#›</a:t>
            </a:fld>
            <a:endParaRPr lang="en-US" sz="675">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1125"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2250"/>
            </a:lvl1pPr>
          </a:lstStyle>
          <a:p>
            <a:r>
              <a:rPr lang="en-US"/>
              <a:t>Click to edit Master title style</a:t>
            </a:r>
          </a:p>
        </p:txBody>
      </p:sp>
      <p:sp>
        <p:nvSpPr>
          <p:cNvPr id="5" name="Date Placeholder 3"/>
          <p:cNvSpPr>
            <a:spLocks noGrp="1"/>
          </p:cNvSpPr>
          <p:nvPr>
            <p:ph type="dt" sz="half" idx="17"/>
          </p:nvPr>
        </p:nvSpPr>
        <p:spPr/>
        <p:txBody>
          <a:bodyPr/>
          <a:lstStyle>
            <a:lvl1pPr>
              <a:defRPr/>
            </a:lvl1pPr>
          </a:lstStyle>
          <a:p>
            <a:pPr>
              <a:defRPr/>
            </a:pPr>
            <a:endParaRPr lang="en-US"/>
          </a:p>
        </p:txBody>
      </p:sp>
      <p:sp>
        <p:nvSpPr>
          <p:cNvPr id="6" name="Footer Placeholder 4"/>
          <p:cNvSpPr>
            <a:spLocks noGrp="1"/>
          </p:cNvSpPr>
          <p:nvPr>
            <p:ph type="ftr" sz="quarter" idx="18"/>
          </p:nvPr>
        </p:nvSpPr>
        <p:spPr/>
        <p:txBody>
          <a:bodyPr/>
          <a:lstStyle>
            <a:lvl1pPr>
              <a:defRPr/>
            </a:lvl1pPr>
          </a:lstStyle>
          <a:p>
            <a:pPr>
              <a:defRPr/>
            </a:pPr>
            <a:endParaRPr lang="en-US"/>
          </a:p>
        </p:txBody>
      </p:sp>
    </p:spTree>
    <p:extLst>
      <p:ext uri="{BB962C8B-B14F-4D97-AF65-F5344CB8AC3E}">
        <p14:creationId xmlns:p14="http://schemas.microsoft.com/office/powerpoint/2010/main" val="454877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675" smtClean="0">
                <a:solidFill>
                  <a:schemeClr val="tx1">
                    <a:tint val="95000"/>
                  </a:schemeClr>
                </a:solidFill>
                <a:latin typeface="+mn-lt"/>
              </a:rPr>
              <a:pPr algn="r" fontAlgn="auto">
                <a:spcBef>
                  <a:spcPts val="0"/>
                </a:spcBef>
                <a:spcAft>
                  <a:spcPts val="0"/>
                </a:spcAft>
                <a:defRPr/>
              </a:pPr>
              <a:t>‹#›</a:t>
            </a:fld>
            <a:endParaRPr lang="en-US" sz="675">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Tree>
    <p:extLst>
      <p:ext uri="{BB962C8B-B14F-4D97-AF65-F5344CB8AC3E}">
        <p14:creationId xmlns:p14="http://schemas.microsoft.com/office/powerpoint/2010/main" val="15866819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Pr>
        <a:solidFill>
          <a:schemeClr val="accent3"/>
        </a:solidFill>
        <a:effectLst/>
      </p:bgPr>
    </p:bg>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900" b="0" baseline="0">
                <a:solidFill>
                  <a:schemeClr val="bg2"/>
                </a:solidFill>
                <a:latin typeface="+mn-lt"/>
              </a:defRPr>
            </a:lvl1pPr>
            <a:lvl2pPr marL="257175" indent="0" algn="ctr">
              <a:buNone/>
              <a:defRPr>
                <a:solidFill>
                  <a:schemeClr val="tx1">
                    <a:tint val="75000"/>
                  </a:schemeClr>
                </a:solidFill>
              </a:defRPr>
            </a:lvl2pPr>
            <a:lvl3pPr marL="514350" indent="0" algn="ctr">
              <a:buNone/>
              <a:defRPr>
                <a:solidFill>
                  <a:schemeClr val="tx1">
                    <a:tint val="75000"/>
                  </a:schemeClr>
                </a:solidFill>
              </a:defRPr>
            </a:lvl3pPr>
            <a:lvl4pPr marL="771525" indent="0" algn="ctr">
              <a:buNone/>
              <a:defRPr>
                <a:solidFill>
                  <a:schemeClr val="tx1">
                    <a:tint val="75000"/>
                  </a:schemeClr>
                </a:solidFill>
              </a:defRPr>
            </a:lvl4pPr>
            <a:lvl5pPr marL="1028700" indent="0" algn="ctr">
              <a:buNone/>
              <a:defRPr>
                <a:solidFill>
                  <a:schemeClr val="tx1">
                    <a:tint val="75000"/>
                  </a:schemeClr>
                </a:solidFill>
              </a:defRPr>
            </a:lvl5pPr>
            <a:lvl6pPr marL="1285875" indent="0" algn="ctr">
              <a:buNone/>
              <a:defRPr>
                <a:solidFill>
                  <a:schemeClr val="tx1">
                    <a:tint val="75000"/>
                  </a:schemeClr>
                </a:solidFill>
              </a:defRPr>
            </a:lvl6pPr>
            <a:lvl7pPr marL="1543050" indent="0" algn="ctr">
              <a:buNone/>
              <a:defRPr>
                <a:solidFill>
                  <a:schemeClr val="tx1">
                    <a:tint val="75000"/>
                  </a:schemeClr>
                </a:solidFill>
              </a:defRPr>
            </a:lvl7pPr>
            <a:lvl8pPr marL="1800225" indent="0" algn="ctr">
              <a:buNone/>
              <a:defRPr>
                <a:solidFill>
                  <a:schemeClr val="tx1">
                    <a:tint val="75000"/>
                  </a:schemeClr>
                </a:solidFill>
              </a:defRPr>
            </a:lvl8pPr>
            <a:lvl9pPr marL="2057400" indent="0" algn="ctr">
              <a:buNone/>
              <a:defRPr>
                <a:solidFill>
                  <a:schemeClr val="tx1">
                    <a:tint val="75000"/>
                  </a:schemeClr>
                </a:solidFill>
              </a:defRPr>
            </a:lvl9pPr>
            <a:extLst/>
          </a:lstStyle>
          <a:p>
            <a:r>
              <a:rPr lang="en-US"/>
              <a:t>Meeting Name — Month DD, YYYY</a:t>
            </a:r>
          </a:p>
        </p:txBody>
      </p:sp>
      <p:sp>
        <p:nvSpPr>
          <p:cNvPr id="4" name="Picture Placeholder 3"/>
          <p:cNvSpPr>
            <a:spLocks noGrp="1"/>
          </p:cNvSpPr>
          <p:nvPr>
            <p:ph type="pic" sz="quarter" idx="10"/>
          </p:nvPr>
        </p:nvSpPr>
        <p:spPr>
          <a:xfrm>
            <a:off x="0" y="-91440"/>
            <a:ext cx="9144000" cy="6144768"/>
          </a:xfrm>
          <a:solidFill>
            <a:schemeClr val="bg2"/>
          </a:solidFill>
        </p:spPr>
        <p:txBody>
          <a:bodyPr/>
          <a:lstStyle/>
          <a:p>
            <a:r>
              <a:rPr lang="en-US"/>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pic>
        <p:nvPicPr>
          <p:cNvPr id="8"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7010715" y="6248406"/>
            <a:ext cx="1904686" cy="504741"/>
          </a:xfrm>
          <a:prstGeom prst="rect">
            <a:avLst/>
          </a:prstGeom>
          <a:noFill/>
          <a:ln w="9525">
            <a:noFill/>
            <a:miter lim="800000"/>
            <a:headEnd/>
            <a:tailEnd/>
          </a:ln>
        </p:spPr>
      </p:pic>
    </p:spTree>
    <p:extLst>
      <p:ext uri="{BB962C8B-B14F-4D97-AF65-F5344CB8AC3E}">
        <p14:creationId xmlns:p14="http://schemas.microsoft.com/office/powerpoint/2010/main" val="1118579377"/>
      </p:ext>
    </p:extLst>
  </p:cSld>
  <p:clrMapOvr>
    <a:overrideClrMapping bg1="dk1" tx1="lt1" bg2="dk2" tx2="lt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Title Slide-">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72132433-290D-4B12-8B61-6202902EF153}"/>
              </a:ext>
            </a:extLst>
          </p:cNvPr>
          <p:cNvPicPr>
            <a:picLocks noChangeAspect="1"/>
          </p:cNvPicPr>
          <p:nvPr userDrawn="1"/>
        </p:nvPicPr>
        <p:blipFill rotWithShape="1">
          <a:blip r:embed="rId2" cstate="screen">
            <a:duotone>
              <a:prstClr val="black"/>
              <a:schemeClr val="accent6">
                <a:tint val="45000"/>
                <a:satMod val="400000"/>
              </a:schemeClr>
            </a:duotone>
            <a:alphaModFix amt="70000"/>
            <a:extLst>
              <a:ext uri="{28A0092B-C50C-407E-A947-70E740481C1C}">
                <a14:useLocalDpi xmlns:a14="http://schemas.microsoft.com/office/drawing/2010/main"/>
              </a:ext>
            </a:extLst>
          </a:blip>
          <a:srcRect/>
          <a:stretch/>
        </p:blipFill>
        <p:spPr>
          <a:xfrm>
            <a:off x="-1" y="-2"/>
            <a:ext cx="9144001" cy="6857657"/>
          </a:xfrm>
          <a:prstGeom prst="rect">
            <a:avLst/>
          </a:prstGeom>
        </p:spPr>
      </p:pic>
      <p:sp>
        <p:nvSpPr>
          <p:cNvPr id="6" name="TextBox 5">
            <a:extLst>
              <a:ext uri="{FF2B5EF4-FFF2-40B4-BE49-F238E27FC236}">
                <a16:creationId xmlns:a16="http://schemas.microsoft.com/office/drawing/2014/main" id="{6989E631-FFE0-4842-9C8D-2977AD46DA07}"/>
              </a:ext>
            </a:extLst>
          </p:cNvPr>
          <p:cNvSpPr txBox="1"/>
          <p:nvPr userDrawn="1"/>
        </p:nvSpPr>
        <p:spPr>
          <a:xfrm>
            <a:off x="4396468" y="6613071"/>
            <a:ext cx="0" cy="0"/>
          </a:xfrm>
          <a:prstGeom prst="rect">
            <a:avLst/>
          </a:prstGeom>
          <a:noFill/>
        </p:spPr>
        <p:txBody>
          <a:bodyPr wrap="none" lIns="0" tIns="0" rIns="0" bIns="0" rtlCol="0">
            <a:noAutofit/>
          </a:bodyPr>
          <a:lstStyle/>
          <a:p>
            <a:pPr algn="l"/>
            <a:endParaRPr lang="en-US" sz="506" noProof="0">
              <a:solidFill>
                <a:schemeClr val="tx1">
                  <a:lumMod val="75000"/>
                  <a:lumOff val="25000"/>
                </a:schemeClr>
              </a:solidFill>
              <a:latin typeface="+mn-lt"/>
            </a:endParaRPr>
          </a:p>
        </p:txBody>
      </p:sp>
      <p:pic>
        <p:nvPicPr>
          <p:cNvPr id="19" name="Picture 18" descr="Massachusetts Department of Higher Education logotype">
            <a:extLst>
              <a:ext uri="{FF2B5EF4-FFF2-40B4-BE49-F238E27FC236}">
                <a16:creationId xmlns:a16="http://schemas.microsoft.com/office/drawing/2014/main" id="{1EFE4B0C-B8E2-4634-B583-A4C754701D7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449867" y="5895975"/>
            <a:ext cx="1418818" cy="657526"/>
          </a:xfrm>
          <a:prstGeom prst="rect">
            <a:avLst/>
          </a:prstGeom>
        </p:spPr>
      </p:pic>
      <p:sp>
        <p:nvSpPr>
          <p:cNvPr id="10" name="Rectangle 9">
            <a:extLst>
              <a:ext uri="{FF2B5EF4-FFF2-40B4-BE49-F238E27FC236}">
                <a16:creationId xmlns:a16="http://schemas.microsoft.com/office/drawing/2014/main" id="{79F60D44-C020-4373-803A-7167E65F510A}"/>
              </a:ext>
            </a:extLst>
          </p:cNvPr>
          <p:cNvSpPr/>
          <p:nvPr userDrawn="1"/>
        </p:nvSpPr>
        <p:spPr>
          <a:xfrm>
            <a:off x="-4" y="2552700"/>
            <a:ext cx="5111920" cy="2286000"/>
          </a:xfrm>
          <a:prstGeom prst="rect">
            <a:avLst/>
          </a:prstGeom>
          <a:solidFill>
            <a:srgbClr val="00205B">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18" name="Title 1">
            <a:extLst>
              <a:ext uri="{FF2B5EF4-FFF2-40B4-BE49-F238E27FC236}">
                <a16:creationId xmlns:a16="http://schemas.microsoft.com/office/drawing/2014/main" id="{BC1A3835-2BE3-42E1-B6CC-92670D23C80F}"/>
              </a:ext>
            </a:extLst>
          </p:cNvPr>
          <p:cNvSpPr>
            <a:spLocks noGrp="1"/>
          </p:cNvSpPr>
          <p:nvPr>
            <p:ph type="ctrTitle" hasCustomPrompt="1"/>
          </p:nvPr>
        </p:nvSpPr>
        <p:spPr>
          <a:xfrm>
            <a:off x="371475" y="2138161"/>
            <a:ext cx="4740442" cy="1585801"/>
          </a:xfrm>
          <a:noFill/>
        </p:spPr>
        <p:txBody>
          <a:bodyPr lIns="288000" rIns="432000" bIns="144000" anchor="b"/>
          <a:lstStyle>
            <a:lvl1pPr algn="r">
              <a:defRPr sz="2110" spc="0" baseline="0">
                <a:solidFill>
                  <a:schemeClr val="bg1"/>
                </a:solidFill>
              </a:defRPr>
            </a:lvl1pPr>
          </a:lstStyle>
          <a:p>
            <a:r>
              <a:rPr lang="en-US" noProof="0"/>
              <a:t>Click to edit </a:t>
            </a:r>
            <a:br>
              <a:rPr lang="en-US" noProof="0"/>
            </a:br>
            <a:r>
              <a:rPr lang="en-US" noProof="0"/>
              <a:t>Master title style</a:t>
            </a:r>
          </a:p>
        </p:txBody>
      </p:sp>
      <p:sp>
        <p:nvSpPr>
          <p:cNvPr id="3" name="Subtitle 2">
            <a:extLst>
              <a:ext uri="{FF2B5EF4-FFF2-40B4-BE49-F238E27FC236}">
                <a16:creationId xmlns:a16="http://schemas.microsoft.com/office/drawing/2014/main" id="{C9980B88-3F4A-4688-9ED0-17EF37E62D93}"/>
              </a:ext>
            </a:extLst>
          </p:cNvPr>
          <p:cNvSpPr>
            <a:spLocks noGrp="1"/>
          </p:cNvSpPr>
          <p:nvPr>
            <p:ph type="subTitle" idx="1"/>
          </p:nvPr>
        </p:nvSpPr>
        <p:spPr>
          <a:xfrm>
            <a:off x="371475" y="3591785"/>
            <a:ext cx="4740442" cy="1046897"/>
          </a:xfrm>
          <a:noFill/>
        </p:spPr>
        <p:txBody>
          <a:bodyPr lIns="288000" tIns="144000" rIns="432000"/>
          <a:lstStyle>
            <a:lvl1pPr marL="0" indent="0" algn="r">
              <a:buNone/>
              <a:defRPr sz="1097">
                <a:solidFill>
                  <a:schemeClr val="accent6">
                    <a:lumMod val="40000"/>
                    <a:lumOff val="60000"/>
                  </a:schemeClr>
                </a:solidFill>
              </a:defRPr>
            </a:lvl1pPr>
            <a:lvl2pPr marL="192881" indent="0" algn="ctr">
              <a:buNone/>
              <a:defRPr sz="844"/>
            </a:lvl2pPr>
            <a:lvl3pPr marL="385763" indent="0" algn="ctr">
              <a:buNone/>
              <a:defRPr sz="760"/>
            </a:lvl3pPr>
            <a:lvl4pPr marL="578644" indent="0" algn="ctr">
              <a:buNone/>
              <a:defRPr sz="675"/>
            </a:lvl4pPr>
            <a:lvl5pPr marL="771525" indent="0" algn="ctr">
              <a:buNone/>
              <a:defRPr sz="675"/>
            </a:lvl5pPr>
            <a:lvl6pPr marL="964406" indent="0" algn="ctr">
              <a:buNone/>
              <a:defRPr sz="675"/>
            </a:lvl6pPr>
            <a:lvl7pPr marL="1157288" indent="0" algn="ctr">
              <a:buNone/>
              <a:defRPr sz="675"/>
            </a:lvl7pPr>
            <a:lvl8pPr marL="1350169" indent="0" algn="ctr">
              <a:buNone/>
              <a:defRPr sz="675"/>
            </a:lvl8pPr>
            <a:lvl9pPr marL="1543050" indent="0" algn="ctr">
              <a:buNone/>
              <a:defRPr sz="675"/>
            </a:lvl9pPr>
          </a:lstStyle>
          <a:p>
            <a:r>
              <a:rPr lang="en-US" noProof="0"/>
              <a:t>Click to edit Master subtitle style</a:t>
            </a:r>
          </a:p>
        </p:txBody>
      </p:sp>
      <p:pic>
        <p:nvPicPr>
          <p:cNvPr id="5" name="Picture 4">
            <a:extLst>
              <a:ext uri="{FF2B5EF4-FFF2-40B4-BE49-F238E27FC236}">
                <a16:creationId xmlns:a16="http://schemas.microsoft.com/office/drawing/2014/main" id="{0CE75BCF-D8C8-4263-A1D7-D25D713850C5}"/>
              </a:ext>
            </a:extLst>
          </p:cNvPr>
          <p:cNvPicPr>
            <a:picLocks noChangeAspect="1"/>
          </p:cNvPicPr>
          <p:nvPr userDrawn="1"/>
        </p:nvPicPr>
        <p:blipFill>
          <a:blip r:embed="rId4" cstate="screen">
            <a:alphaModFix amt="85000"/>
            <a:extLst>
              <a:ext uri="{28A0092B-C50C-407E-A947-70E740481C1C}">
                <a14:useLocalDpi xmlns:a14="http://schemas.microsoft.com/office/drawing/2010/main"/>
              </a:ext>
            </a:extLst>
          </a:blip>
          <a:srcRect/>
          <a:stretch/>
        </p:blipFill>
        <p:spPr>
          <a:xfrm>
            <a:off x="-3" y="-2"/>
            <a:ext cx="9143999" cy="6857657"/>
          </a:xfrm>
          <a:prstGeom prst="rect">
            <a:avLst/>
          </a:prstGeom>
        </p:spPr>
      </p:pic>
    </p:spTree>
    <p:extLst>
      <p:ext uri="{BB962C8B-B14F-4D97-AF65-F5344CB8AC3E}">
        <p14:creationId xmlns:p14="http://schemas.microsoft.com/office/powerpoint/2010/main" val="14314802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Title and Content_Dark 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B6DDB6B-ECD1-4F6F-BCD4-9D25A0B63B9F}"/>
              </a:ext>
            </a:extLst>
          </p:cNvPr>
          <p:cNvSpPr/>
          <p:nvPr userDrawn="1"/>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13"/>
          </a:p>
        </p:txBody>
      </p:sp>
      <p:sp>
        <p:nvSpPr>
          <p:cNvPr id="3" name="Content Placeholder 2">
            <a:extLst>
              <a:ext uri="{FF2B5EF4-FFF2-40B4-BE49-F238E27FC236}">
                <a16:creationId xmlns:a16="http://schemas.microsoft.com/office/drawing/2014/main" id="{B1948E38-8FB0-4E51-A01C-C88794372E50}"/>
              </a:ext>
            </a:extLst>
          </p:cNvPr>
          <p:cNvSpPr>
            <a:spLocks noGrp="1"/>
          </p:cNvSpPr>
          <p:nvPr>
            <p:ph idx="1"/>
          </p:nvPr>
        </p:nvSpPr>
        <p:spPr>
          <a:xfrm>
            <a:off x="342900" y="1554480"/>
            <a:ext cx="8505000" cy="4480560"/>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 name="Title 1">
            <a:extLst>
              <a:ext uri="{FF2B5EF4-FFF2-40B4-BE49-F238E27FC236}">
                <a16:creationId xmlns:a16="http://schemas.microsoft.com/office/drawing/2014/main" id="{5CFF4C50-933F-41F9-AD11-BD02410AA7D5}"/>
              </a:ext>
            </a:extLst>
          </p:cNvPr>
          <p:cNvSpPr>
            <a:spLocks noGrp="1"/>
          </p:cNvSpPr>
          <p:nvPr>
            <p:ph type="title"/>
          </p:nvPr>
        </p:nvSpPr>
        <p:spPr>
          <a:xfrm>
            <a:off x="240034" y="243171"/>
            <a:ext cx="4383731" cy="871264"/>
          </a:xfrm>
          <a:noFill/>
        </p:spPr>
        <p:txBody>
          <a:bodyPr lIns="91440" rIns="91440">
            <a:spAutoFit/>
          </a:bodyPr>
          <a:lstStyle>
            <a:lvl1pPr>
              <a:defRPr>
                <a:solidFill>
                  <a:schemeClr val="bg1"/>
                </a:solidFill>
              </a:defRPr>
            </a:lvl1pPr>
          </a:lstStyle>
          <a:p>
            <a:r>
              <a:rPr lang="en-US" noProof="0"/>
              <a:t>Click to edit Master title style</a:t>
            </a:r>
          </a:p>
        </p:txBody>
      </p:sp>
      <p:sp>
        <p:nvSpPr>
          <p:cNvPr id="7" name="Footer Placeholder 6">
            <a:extLst>
              <a:ext uri="{FF2B5EF4-FFF2-40B4-BE49-F238E27FC236}">
                <a16:creationId xmlns:a16="http://schemas.microsoft.com/office/drawing/2014/main" id="{19F419B1-164A-4B7A-BBEC-47B6151ECB05}"/>
              </a:ext>
            </a:extLst>
          </p:cNvPr>
          <p:cNvSpPr>
            <a:spLocks noGrp="1"/>
          </p:cNvSpPr>
          <p:nvPr>
            <p:ph type="ftr" sz="quarter" idx="10"/>
          </p:nvPr>
        </p:nvSpPr>
        <p:spPr/>
        <p:txBody>
          <a:bodyPr/>
          <a:lstStyle>
            <a:lvl1pPr>
              <a:defRPr>
                <a:solidFill>
                  <a:schemeClr val="accent6">
                    <a:lumMod val="40000"/>
                    <a:lumOff val="60000"/>
                  </a:schemeClr>
                </a:solidFill>
              </a:defRPr>
            </a:lvl1pPr>
          </a:lstStyle>
          <a:p>
            <a:r>
              <a:rPr lang="en-US"/>
              <a:t>Add a footer</a:t>
            </a:r>
          </a:p>
        </p:txBody>
      </p:sp>
      <p:sp>
        <p:nvSpPr>
          <p:cNvPr id="8" name="Slide Number Placeholder 7">
            <a:extLst>
              <a:ext uri="{FF2B5EF4-FFF2-40B4-BE49-F238E27FC236}">
                <a16:creationId xmlns:a16="http://schemas.microsoft.com/office/drawing/2014/main" id="{86E99B1E-D08C-46BA-9D27-9ED02F4C9B6C}"/>
              </a:ext>
            </a:extLst>
          </p:cNvPr>
          <p:cNvSpPr>
            <a:spLocks noGrp="1"/>
          </p:cNvSpPr>
          <p:nvPr>
            <p:ph type="sldNum" sz="quarter" idx="11"/>
          </p:nvPr>
        </p:nvSpPr>
        <p:spPr>
          <a:xfrm>
            <a:off x="8622277" y="6155190"/>
            <a:ext cx="324000" cy="432000"/>
          </a:xfrm>
          <a:prstGeom prst="ellipse">
            <a:avLst/>
          </a:prstGeom>
        </p:spPr>
        <p:txBody>
          <a:bodyPr/>
          <a:lstStyle>
            <a:lvl1pPr>
              <a:defRPr>
                <a:solidFill>
                  <a:schemeClr val="bg1"/>
                </a:solidFill>
              </a:defRPr>
            </a:lvl1pPr>
          </a:lstStyle>
          <a:p>
            <a:fld id="{19B51A1E-902D-48AF-9020-955120F399B6}" type="slidenum">
              <a:rPr lang="en-US" smtClean="0"/>
              <a:pPr/>
              <a:t>‹#›</a:t>
            </a:fld>
            <a:endParaRPr lang="en-US"/>
          </a:p>
        </p:txBody>
      </p:sp>
      <p:sp>
        <p:nvSpPr>
          <p:cNvPr id="15" name="Text Placeholder 14">
            <a:extLst>
              <a:ext uri="{FF2B5EF4-FFF2-40B4-BE49-F238E27FC236}">
                <a16:creationId xmlns:a16="http://schemas.microsoft.com/office/drawing/2014/main" id="{85F44794-CAB0-4C73-97EE-B0B8F33DF81B}"/>
              </a:ext>
            </a:extLst>
          </p:cNvPr>
          <p:cNvSpPr>
            <a:spLocks noGrp="1"/>
          </p:cNvSpPr>
          <p:nvPr>
            <p:ph type="body" sz="quarter" idx="12" hasCustomPrompt="1"/>
          </p:nvPr>
        </p:nvSpPr>
        <p:spPr>
          <a:xfrm>
            <a:off x="342901" y="916368"/>
            <a:ext cx="6985160" cy="289119"/>
          </a:xfrm>
        </p:spPr>
        <p:txBody>
          <a:bodyPr/>
          <a:lstStyle>
            <a:lvl1pPr marL="0" indent="0">
              <a:buNone/>
              <a:defRPr>
                <a:solidFill>
                  <a:schemeClr val="accent6">
                    <a:lumMod val="40000"/>
                    <a:lumOff val="60000"/>
                  </a:schemeClr>
                </a:solidFill>
              </a:defRPr>
            </a:lvl1pPr>
          </a:lstStyle>
          <a:p>
            <a:pPr lvl="0"/>
            <a:r>
              <a:rPr lang="en-US"/>
              <a:t>Add a </a:t>
            </a:r>
            <a:r>
              <a:rPr lang="en-US" err="1"/>
              <a:t>subheader</a:t>
            </a:r>
            <a:endParaRPr lang="en-US"/>
          </a:p>
        </p:txBody>
      </p:sp>
    </p:spTree>
    <p:extLst>
      <p:ext uri="{BB962C8B-B14F-4D97-AF65-F5344CB8AC3E}">
        <p14:creationId xmlns:p14="http://schemas.microsoft.com/office/powerpoint/2010/main" val="3491350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5" name="Rectangle 4"/>
          <p:cNvSpPr/>
          <p:nvPr/>
        </p:nvSpPr>
        <p:spPr bwMode="ltGray">
          <a:xfrm>
            <a:off x="0" y="0"/>
            <a:ext cx="9144000" cy="1905000"/>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6" name="Rectangle 5"/>
          <p:cNvSpPr/>
          <p:nvPr/>
        </p:nvSpPr>
        <p:spPr bwMode="invGray">
          <a:xfrm>
            <a:off x="0" y="1860550"/>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2089E3F3-A662-46B0-A7D1-E104A41C228F}"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Content Placeholder 2"/>
          <p:cNvSpPr>
            <a:spLocks noGrp="1"/>
          </p:cNvSpPr>
          <p:nvPr>
            <p:ph idx="1"/>
          </p:nvPr>
        </p:nvSpPr>
        <p:spPr>
          <a:xfrm>
            <a:off x="457200" y="2057404"/>
            <a:ext cx="8382000" cy="4321175"/>
          </a:xfrm>
        </p:spPr>
        <p:txBody>
          <a:bodyPr/>
          <a:lstStyle>
            <a:lvl1pPr>
              <a:spcBef>
                <a:spcPts val="1200"/>
              </a:spcBef>
              <a:defRPr sz="3200"/>
            </a:lvl1pPr>
            <a:lvl2pPr>
              <a:spcBef>
                <a:spcPts val="480"/>
              </a:spcBef>
              <a:defRPr sz="2800"/>
            </a:lvl2pPr>
            <a:lvl3pPr>
              <a:defRPr sz="24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Text Placeholder 8"/>
          <p:cNvSpPr>
            <a:spLocks noGrp="1"/>
          </p:cNvSpPr>
          <p:nvPr>
            <p:ph type="body" sz="quarter" idx="13"/>
          </p:nvPr>
        </p:nvSpPr>
        <p:spPr>
          <a:xfrm>
            <a:off x="225778" y="152400"/>
            <a:ext cx="8537222" cy="457200"/>
          </a:xfrm>
        </p:spPr>
        <p:txBody>
          <a:bodyPr/>
          <a:lstStyle>
            <a:lvl1pPr algn="l" rtl="0" eaLnBrk="0" fontAlgn="base" hangingPunct="0">
              <a:spcBef>
                <a:spcPct val="0"/>
              </a:spcBef>
              <a:spcAft>
                <a:spcPct val="0"/>
              </a:spcAft>
              <a:buNone/>
              <a:defRPr lang="en-US" sz="2400" b="1" kern="1200" dirty="0" smtClean="0">
                <a:solidFill>
                  <a:schemeClr val="bg2"/>
                </a:solidFill>
                <a:latin typeface="+mj-lt"/>
                <a:ea typeface="+mj-ea"/>
                <a:cs typeface="+mj-cs"/>
              </a:defRPr>
            </a:lvl1pPr>
          </a:lstStyle>
          <a:p>
            <a:pPr lvl="0"/>
            <a:r>
              <a:rPr lang="en-US"/>
              <a:t>Click to edit Master text styles</a:t>
            </a:r>
          </a:p>
        </p:txBody>
      </p:sp>
      <p:sp>
        <p:nvSpPr>
          <p:cNvPr id="11" name="Title 11"/>
          <p:cNvSpPr>
            <a:spLocks noGrp="1"/>
          </p:cNvSpPr>
          <p:nvPr>
            <p:ph type="title"/>
          </p:nvPr>
        </p:nvSpPr>
        <p:spPr>
          <a:xfrm>
            <a:off x="304800" y="609600"/>
            <a:ext cx="8382000" cy="1219200"/>
          </a:xfrm>
        </p:spPr>
        <p:txBody>
          <a:bodyPr/>
          <a:lstStyle>
            <a:lvl1pPr>
              <a:lnSpc>
                <a:spcPts val="4200"/>
              </a:lnSpc>
              <a:defRPr sz="4000"/>
            </a:lvl1pPr>
          </a:lstStyle>
          <a:p>
            <a:r>
              <a:rPr lang="en-US"/>
              <a:t>Click to edit Master title style</a:t>
            </a:r>
          </a:p>
        </p:txBody>
      </p:sp>
      <p:sp>
        <p:nvSpPr>
          <p:cNvPr id="8" name="Date Placeholder 2"/>
          <p:cNvSpPr>
            <a:spLocks noGrp="1"/>
          </p:cNvSpPr>
          <p:nvPr>
            <p:ph type="dt" sz="half" idx="14"/>
          </p:nvPr>
        </p:nvSpPr>
        <p:spPr/>
        <p:txBody>
          <a:bodyPr/>
          <a:lstStyle>
            <a:lvl1pPr>
              <a:defRPr/>
            </a:lvl1pPr>
          </a:lstStyle>
          <a:p>
            <a:pPr>
              <a:defRPr/>
            </a:pPr>
            <a:endParaRPr lang="en-US" dirty="0"/>
          </a:p>
        </p:txBody>
      </p:sp>
      <p:sp>
        <p:nvSpPr>
          <p:cNvPr id="9" name="Footer Placeholder 3"/>
          <p:cNvSpPr>
            <a:spLocks noGrp="1"/>
          </p:cNvSpPr>
          <p:nvPr>
            <p:ph type="ftr" sz="quarter" idx="15"/>
          </p:nvPr>
        </p:nvSpPr>
        <p:spPr/>
        <p:txBody>
          <a:bodyPr/>
          <a:lstStyle>
            <a:lvl1pPr>
              <a:defRPr/>
            </a:lvl1pPr>
          </a:lstStyle>
          <a:p>
            <a:pPr>
              <a:defRPr/>
            </a:pPr>
            <a:endParaRPr lang="en-US" dirty="0"/>
          </a:p>
        </p:txBody>
      </p:sp>
    </p:spTree>
    <p:extLst>
      <p:ext uri="{BB962C8B-B14F-4D97-AF65-F5344CB8AC3E}">
        <p14:creationId xmlns:p14="http://schemas.microsoft.com/office/powerpoint/2010/main" val="1404138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3"/>
        </a:solidFill>
        <a:effectLst/>
      </p:bgPr>
    </p:bg>
    <p:spTree>
      <p:nvGrpSpPr>
        <p:cNvPr id="1" name=""/>
        <p:cNvGrpSpPr/>
        <p:nvPr/>
      </p:nvGrpSpPr>
      <p:grpSpPr>
        <a:xfrm>
          <a:off x="0" y="0"/>
          <a:ext cx="0" cy="0"/>
          <a:chOff x="0" y="0"/>
          <a:chExt cx="0" cy="0"/>
        </a:xfrm>
      </p:grpSpPr>
      <p:sp>
        <p:nvSpPr>
          <p:cNvPr id="4" name="Rectangle 3"/>
          <p:cNvSpPr/>
          <p:nvPr/>
        </p:nvSpPr>
        <p:spPr bwMode="ltGray">
          <a:xfrm>
            <a:off x="0" y="4"/>
            <a:ext cx="9144000" cy="2601913"/>
          </a:xfrm>
          <a:prstGeom prst="rect">
            <a:avLst/>
          </a:prstGeom>
          <a:solidFill>
            <a:schemeClr val="bg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5" name="Rectangle 4"/>
          <p:cNvSpPr/>
          <p:nvPr/>
        </p:nvSpPr>
        <p:spPr bwMode="invGray">
          <a:xfrm>
            <a:off x="0" y="2601917"/>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2" name="Title 1"/>
          <p:cNvSpPr>
            <a:spLocks noGrp="1"/>
          </p:cNvSpPr>
          <p:nvPr>
            <p:ph type="title"/>
          </p:nvPr>
        </p:nvSpPr>
        <p:spPr>
          <a:xfrm>
            <a:off x="533400" y="118872"/>
            <a:ext cx="8229600" cy="1636776"/>
          </a:xfrm>
        </p:spPr>
        <p:txBody>
          <a:bodyPr tIns="0" rIns="91440" bIns="0" rtlCol="0" anchor="b">
            <a:normAutofit/>
            <a:scene3d>
              <a:camera prst="orthographicFront"/>
              <a:lightRig rig="threePt" dir="t">
                <a:rot lat="0" lon="0" rev="4800000"/>
              </a:lightRig>
            </a:scene3d>
            <a:sp3d prstMaterial="matte"/>
          </a:bodyPr>
          <a:lstStyle>
            <a:lvl1pPr algn="l">
              <a:defRPr sz="4400" b="1" cap="none" baseline="0">
                <a:solidFill>
                  <a:schemeClr val="tx2"/>
                </a:solidFill>
              </a:defRPr>
            </a:lvl1pPr>
            <a:extLst/>
          </a:lstStyle>
          <a:p>
            <a:r>
              <a:rPr lang="en-US"/>
              <a:t>Click to edit Master title style</a:t>
            </a:r>
          </a:p>
        </p:txBody>
      </p:sp>
      <p:sp>
        <p:nvSpPr>
          <p:cNvPr id="3" name="Text Placeholder 2"/>
          <p:cNvSpPr>
            <a:spLocks noGrp="1"/>
          </p:cNvSpPr>
          <p:nvPr>
            <p:ph type="body" idx="1"/>
          </p:nvPr>
        </p:nvSpPr>
        <p:spPr>
          <a:xfrm>
            <a:off x="524011" y="1828800"/>
            <a:ext cx="8238991" cy="685800"/>
          </a:xfrm>
        </p:spPr>
        <p:txBody>
          <a:bodyPr lIns="146304" tIns="0" rIns="45720" bIns="0"/>
          <a:lstStyle>
            <a:lvl1pPr marL="0" indent="0">
              <a:buNone/>
              <a:defRPr sz="2000">
                <a:solidFill>
                  <a:srgbClr val="FFFFFF"/>
                </a:solidFill>
                <a:latin typeface="Segoe UI Semibold" panose="020B0702040204020203" pitchFamily="34" charset="0"/>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extLst/>
          </a:lstStyle>
          <a:p>
            <a:pPr lvl="0"/>
            <a:r>
              <a:rPr lang="en-US"/>
              <a:t>Click to edit Master text styles</a:t>
            </a:r>
          </a:p>
        </p:txBody>
      </p:sp>
      <p:sp>
        <p:nvSpPr>
          <p:cNvPr id="6" name="Date Placeholder 3"/>
          <p:cNvSpPr>
            <a:spLocks noGrp="1"/>
          </p:cNvSpPr>
          <p:nvPr>
            <p:ph type="dt" sz="half" idx="10"/>
          </p:nvPr>
        </p:nvSpPr>
        <p:spPr/>
        <p:txBody>
          <a:bodyPr/>
          <a:lstStyle>
            <a:lvl1pPr>
              <a:defRPr/>
            </a:lvl1pPr>
          </a:lstStyle>
          <a:p>
            <a:pPr>
              <a:defRPr/>
            </a:pPr>
            <a:endParaRPr lang="en-US" dirty="0"/>
          </a:p>
        </p:txBody>
      </p:sp>
      <p:sp>
        <p:nvSpPr>
          <p:cNvPr id="7" name="Footer Placeholder 4"/>
          <p:cNvSpPr>
            <a:spLocks noGrp="1"/>
          </p:cNvSpPr>
          <p:nvPr>
            <p:ph type="ftr" sz="quarter" idx="11"/>
          </p:nvPr>
        </p:nvSpPr>
        <p:spPr/>
        <p:txBody>
          <a:bodyPr/>
          <a:lstStyle>
            <a:lvl1pPr>
              <a:defRPr/>
            </a:lvl1pPr>
          </a:lstStyle>
          <a:p>
            <a:pPr>
              <a:defRPr/>
            </a:pPr>
            <a:endParaRPr lang="en-US" dirty="0"/>
          </a:p>
        </p:txBody>
      </p:sp>
      <p:sp>
        <p:nvSpPr>
          <p:cNvPr id="8" name="Slide Number Placeholder 5"/>
          <p:cNvSpPr>
            <a:spLocks noGrp="1"/>
          </p:cNvSpPr>
          <p:nvPr>
            <p:ph type="sldNum" sz="quarter" idx="12"/>
          </p:nvPr>
        </p:nvSpPr>
        <p:spPr/>
        <p:txBody>
          <a:bodyPr/>
          <a:lstStyle>
            <a:lvl1pPr>
              <a:defRPr/>
            </a:lvl1pPr>
          </a:lstStyle>
          <a:p>
            <a:pPr>
              <a:defRPr/>
            </a:pPr>
            <a:fld id="{A566F930-4FD0-44EA-B6E9-27C19B13C7B2}" type="slidenum">
              <a:rPr lang="en-US"/>
              <a:pPr>
                <a:defRPr/>
              </a:pPr>
              <a:t>‹#›</a:t>
            </a:fld>
            <a:endParaRPr lang="en-US" dirty="0"/>
          </a:p>
        </p:txBody>
      </p:sp>
    </p:spTree>
    <p:extLst>
      <p:ext uri="{BB962C8B-B14F-4D97-AF65-F5344CB8AC3E}">
        <p14:creationId xmlns:p14="http://schemas.microsoft.com/office/powerpoint/2010/main" val="228805888"/>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DC8E82DE-B153-45E1-940C-6CE8844F02AA}"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Content Placeholder 2"/>
          <p:cNvSpPr>
            <a:spLocks noGrp="1"/>
          </p:cNvSpPr>
          <p:nvPr>
            <p:ph sz="half" idx="1"/>
          </p:nvPr>
        </p:nvSpPr>
        <p:spPr>
          <a:xfrm>
            <a:off x="304800" y="1773936"/>
            <a:ext cx="4191000" cy="4623816"/>
          </a:xfrm>
        </p:spPr>
        <p:txBody>
          <a:bodyPr lIns="91440"/>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73936"/>
            <a:ext cx="4114800" cy="4623816"/>
          </a:xfrm>
        </p:spPr>
        <p:txBody>
          <a:bodyPr/>
          <a:lstStyle>
            <a:lvl1pPr>
              <a:defRPr sz="3200"/>
            </a:lvl1pPr>
            <a:lvl2pPr>
              <a:defRPr sz="2800"/>
            </a:lvl2pPr>
            <a:lvl3pPr>
              <a:defRPr sz="2400"/>
            </a:lvl3pPr>
            <a:lvl4pPr>
              <a:defRPr sz="1800"/>
            </a:lvl4pPr>
            <a:lvl5pPr>
              <a:defRPr sz="1800"/>
            </a:lvl5pPr>
            <a:lvl6pPr>
              <a:defRPr sz="1800"/>
            </a:lvl6pPr>
            <a:lvl7pPr>
              <a:defRPr sz="1800"/>
            </a:lvl7pPr>
            <a:lvl8pPr>
              <a:defRPr sz="1800"/>
            </a:lvl8pPr>
            <a:lvl9pPr>
              <a:defRPr sz="1800"/>
            </a:lvl9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0" kern="1200" dirty="0" smtClean="0">
                <a:solidFill>
                  <a:schemeClr val="bg2"/>
                </a:solidFill>
                <a:latin typeface="Segoe UI Semibold" panose="020B0702040204020203" pitchFamily="34" charset="0"/>
                <a:ea typeface="+mj-ea"/>
                <a:cs typeface="+mj-cs"/>
              </a:defRPr>
            </a:lvl1pPr>
          </a:lstStyle>
          <a:p>
            <a:pPr lvl="0"/>
            <a:r>
              <a:rPr lang="en-US"/>
              <a:t>Click to edit Master text styles</a:t>
            </a:r>
          </a:p>
        </p:txBody>
      </p:sp>
      <p:sp>
        <p:nvSpPr>
          <p:cNvPr id="13"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7" name="Date Placeholder 3"/>
          <p:cNvSpPr>
            <a:spLocks noGrp="1"/>
          </p:cNvSpPr>
          <p:nvPr>
            <p:ph type="dt" sz="half" idx="17"/>
          </p:nvPr>
        </p:nvSpPr>
        <p:spPr/>
        <p:txBody>
          <a:bodyPr/>
          <a:lstStyle>
            <a:lvl1pPr>
              <a:defRPr/>
            </a:lvl1pPr>
          </a:lstStyle>
          <a:p>
            <a:pPr>
              <a:defRPr/>
            </a:pPr>
            <a:endParaRPr lang="en-US" dirty="0"/>
          </a:p>
        </p:txBody>
      </p:sp>
      <p:sp>
        <p:nvSpPr>
          <p:cNvPr id="8" name="Footer Placeholder 4"/>
          <p:cNvSpPr>
            <a:spLocks noGrp="1"/>
          </p:cNvSpPr>
          <p:nvPr>
            <p:ph type="ftr" sz="quarter" idx="18"/>
          </p:nvPr>
        </p:nvSpPr>
        <p:spPr/>
        <p:txBody>
          <a:bodyPr/>
          <a:lstStyle>
            <a:lvl1pPr>
              <a:defRPr/>
            </a:lvl1pPr>
          </a:lstStyle>
          <a:p>
            <a:pPr>
              <a:defRPr/>
            </a:pPr>
            <a:endParaRPr lang="en-US" dirty="0"/>
          </a:p>
        </p:txBody>
      </p:sp>
    </p:spTree>
    <p:extLst>
      <p:ext uri="{BB962C8B-B14F-4D97-AF65-F5344CB8AC3E}">
        <p14:creationId xmlns:p14="http://schemas.microsoft.com/office/powerpoint/2010/main" val="3487812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2E95CEF2-63C7-41D1-AC3B-F11D0AEA6F1D}"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10" name="Text Placeholder 8"/>
          <p:cNvSpPr>
            <a:spLocks noGrp="1"/>
          </p:cNvSpPr>
          <p:nvPr>
            <p:ph type="body" sz="quarter" idx="16"/>
          </p:nvPr>
        </p:nvSpPr>
        <p:spPr>
          <a:xfrm>
            <a:off x="228600" y="152400"/>
            <a:ext cx="8382000" cy="457200"/>
          </a:xfrm>
        </p:spPr>
        <p:txBody>
          <a:bodyPr/>
          <a:lstStyle>
            <a:lvl1pPr algn="l" rtl="0" eaLnBrk="0" fontAlgn="base" hangingPunct="0">
              <a:spcBef>
                <a:spcPct val="0"/>
              </a:spcBef>
              <a:spcAft>
                <a:spcPct val="0"/>
              </a:spcAft>
              <a:buNone/>
              <a:defRPr lang="en-US" sz="2400" b="0" kern="1200" dirty="0" smtClean="0">
                <a:solidFill>
                  <a:schemeClr val="bg2"/>
                </a:solidFill>
                <a:latin typeface="Segoe UI Semibold" panose="020B0702040204020203" pitchFamily="34" charset="0"/>
                <a:ea typeface="+mj-ea"/>
                <a:cs typeface="+mj-cs"/>
              </a:defRPr>
            </a:lvl1pPr>
          </a:lstStyle>
          <a:p>
            <a:pPr lvl="0"/>
            <a:r>
              <a:rPr lang="en-US"/>
              <a:t>Click to edit Master text styles</a:t>
            </a:r>
          </a:p>
        </p:txBody>
      </p:sp>
      <p:sp>
        <p:nvSpPr>
          <p:cNvPr id="11" name="Title 11"/>
          <p:cNvSpPr>
            <a:spLocks noGrp="1"/>
          </p:cNvSpPr>
          <p:nvPr>
            <p:ph type="title"/>
          </p:nvPr>
        </p:nvSpPr>
        <p:spPr>
          <a:xfrm>
            <a:off x="304800" y="533400"/>
            <a:ext cx="8229600" cy="838200"/>
          </a:xfrm>
        </p:spPr>
        <p:txBody>
          <a:bodyPr/>
          <a:lstStyle>
            <a:lvl1pPr>
              <a:defRPr sz="4000"/>
            </a:lvl1pPr>
          </a:lstStyle>
          <a:p>
            <a:r>
              <a:rPr lang="en-US"/>
              <a:t>Click to edit Master title style</a:t>
            </a:r>
          </a:p>
        </p:txBody>
      </p:sp>
      <p:sp>
        <p:nvSpPr>
          <p:cNvPr id="5" name="Date Placeholder 3"/>
          <p:cNvSpPr>
            <a:spLocks noGrp="1"/>
          </p:cNvSpPr>
          <p:nvPr>
            <p:ph type="dt" sz="half" idx="17"/>
          </p:nvPr>
        </p:nvSpPr>
        <p:spPr/>
        <p:txBody>
          <a:bodyPr/>
          <a:lstStyle>
            <a:lvl1pPr>
              <a:defRPr/>
            </a:lvl1pPr>
          </a:lstStyle>
          <a:p>
            <a:pPr>
              <a:defRPr/>
            </a:pPr>
            <a:endParaRPr lang="en-US" dirty="0"/>
          </a:p>
        </p:txBody>
      </p:sp>
      <p:sp>
        <p:nvSpPr>
          <p:cNvPr id="6" name="Footer Placeholder 4"/>
          <p:cNvSpPr>
            <a:spLocks noGrp="1"/>
          </p:cNvSpPr>
          <p:nvPr>
            <p:ph type="ftr" sz="quarter" idx="18"/>
          </p:nvPr>
        </p:nvSpPr>
        <p:spPr/>
        <p:txBody>
          <a:bodyPr/>
          <a:lstStyle>
            <a:lvl1pPr>
              <a:defRPr/>
            </a:lvl1pPr>
          </a:lstStyle>
          <a:p>
            <a:pPr>
              <a:defRPr/>
            </a:pPr>
            <a:endParaRPr lang="en-US" dirty="0"/>
          </a:p>
        </p:txBody>
      </p:sp>
    </p:spTree>
    <p:extLst>
      <p:ext uri="{BB962C8B-B14F-4D97-AF65-F5344CB8AC3E}">
        <p14:creationId xmlns:p14="http://schemas.microsoft.com/office/powerpoint/2010/main" val="17096823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Slide Number Placeholder 5"/>
          <p:cNvSpPr txBox="1">
            <a:spLocks/>
          </p:cNvSpPr>
          <p:nvPr/>
        </p:nvSpPr>
        <p:spPr>
          <a:xfrm>
            <a:off x="8229602" y="6477000"/>
            <a:ext cx="733425" cy="274638"/>
          </a:xfrm>
          <a:prstGeom prst="rect">
            <a:avLst/>
          </a:prstGeom>
        </p:spPr>
        <p:txBody>
          <a:bodyPr bIns="0" anchor="b"/>
          <a:lstStyle>
            <a:lvl1pPr>
              <a:defRPr/>
            </a:lvl1pPr>
          </a:lstStyle>
          <a:p>
            <a:pPr algn="r" fontAlgn="auto">
              <a:spcBef>
                <a:spcPts val="0"/>
              </a:spcBef>
              <a:spcAft>
                <a:spcPts val="0"/>
              </a:spcAft>
              <a:defRPr/>
            </a:pPr>
            <a:fld id="{C0A66E57-C0F8-4B8D-8854-D7A3DB0F0B4E}" type="slidenum">
              <a:rPr lang="en-US" sz="1200" smtClean="0">
                <a:solidFill>
                  <a:schemeClr val="tx1">
                    <a:tint val="95000"/>
                  </a:schemeClr>
                </a:solidFill>
                <a:latin typeface="+mn-lt"/>
              </a:rPr>
              <a:pPr algn="r" fontAlgn="auto">
                <a:spcBef>
                  <a:spcPts val="0"/>
                </a:spcBef>
                <a:spcAft>
                  <a:spcPts val="0"/>
                </a:spcAft>
                <a:defRPr/>
              </a:pPr>
              <a:t>‹#›</a:t>
            </a:fld>
            <a:endParaRPr lang="en-US" sz="1200" dirty="0">
              <a:solidFill>
                <a:schemeClr val="tx1">
                  <a:tint val="95000"/>
                </a:schemeClr>
              </a:solidFill>
              <a:latin typeface="+mn-lt"/>
            </a:endParaRPr>
          </a:p>
        </p:txBody>
      </p:sp>
      <p:sp>
        <p:nvSpPr>
          <p:cNvPr id="3" name="Date Placeholder 1"/>
          <p:cNvSpPr>
            <a:spLocks noGrp="1"/>
          </p:cNvSpPr>
          <p:nvPr>
            <p:ph type="dt" sz="half" idx="10"/>
          </p:nvPr>
        </p:nvSpPr>
        <p:spPr/>
        <p:txBody>
          <a:bodyPr/>
          <a:lstStyle>
            <a:lvl1pPr>
              <a:defRPr/>
            </a:lvl1pPr>
          </a:lstStyle>
          <a:p>
            <a:pPr>
              <a:defRPr/>
            </a:pPr>
            <a:endParaRPr lang="en-US" dirty="0"/>
          </a:p>
        </p:txBody>
      </p:sp>
      <p:sp>
        <p:nvSpPr>
          <p:cNvPr id="4" name="Footer Placeholder 2"/>
          <p:cNvSpPr>
            <a:spLocks noGrp="1"/>
          </p:cNvSpPr>
          <p:nvPr>
            <p:ph type="ftr" sz="quarter" idx="11"/>
          </p:nvPr>
        </p:nvSpPr>
        <p:spPr/>
        <p:txBody>
          <a:bodyPr/>
          <a:lstStyle>
            <a:lvl1pPr>
              <a:defRPr/>
            </a:lvl1pPr>
          </a:lstStyle>
          <a:p>
            <a:pPr>
              <a:defRPr/>
            </a:pPr>
            <a:endParaRPr lang="en-US" dirty="0"/>
          </a:p>
        </p:txBody>
      </p:sp>
    </p:spTree>
    <p:extLst>
      <p:ext uri="{BB962C8B-B14F-4D97-AF65-F5344CB8AC3E}">
        <p14:creationId xmlns:p14="http://schemas.microsoft.com/office/powerpoint/2010/main" val="35504356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itle Slide with Hero Image">
    <p:bg>
      <p:bgRef idx="1001">
        <a:schemeClr val="bg2"/>
      </p:bgRef>
    </p:bg>
    <p:spTree>
      <p:nvGrpSpPr>
        <p:cNvPr id="1" name=""/>
        <p:cNvGrpSpPr/>
        <p:nvPr/>
      </p:nvGrpSpPr>
      <p:grpSpPr>
        <a:xfrm>
          <a:off x="0" y="0"/>
          <a:ext cx="0" cy="0"/>
          <a:chOff x="0" y="0"/>
          <a:chExt cx="0" cy="0"/>
        </a:xfrm>
      </p:grpSpPr>
      <p:pic>
        <p:nvPicPr>
          <p:cNvPr id="6"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bwMode="auto">
          <a:xfrm>
            <a:off x="7010715" y="6251964"/>
            <a:ext cx="1904686" cy="606036"/>
          </a:xfrm>
          <a:prstGeom prst="rect">
            <a:avLst/>
          </a:prstGeom>
          <a:noFill/>
          <a:ln w="9525">
            <a:noFill/>
            <a:miter lim="800000"/>
            <a:headEnd/>
            <a:tailEnd/>
          </a:ln>
        </p:spPr>
      </p:pic>
      <p:sp>
        <p:nvSpPr>
          <p:cNvPr id="3" name="Subtitle 2"/>
          <p:cNvSpPr>
            <a:spLocks noGrp="1"/>
          </p:cNvSpPr>
          <p:nvPr>
            <p:ph type="subTitle" idx="1" hasCustomPrompt="1"/>
          </p:nvPr>
        </p:nvSpPr>
        <p:spPr>
          <a:xfrm>
            <a:off x="228600" y="6248400"/>
            <a:ext cx="5486400" cy="457200"/>
          </a:xfrm>
        </p:spPr>
        <p:txBody>
          <a:bodyPr lIns="118872" tIns="0" rIns="45720" bIns="0" anchor="b"/>
          <a:lstStyle>
            <a:lvl1pPr marL="0" indent="0" algn="l">
              <a:buNone/>
              <a:defRPr sz="1600" baseline="0">
                <a:solidFill>
                  <a:schemeClr val="tx2"/>
                </a:solidFill>
                <a:latin typeface="+mj-lt"/>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extLst/>
          </a:lstStyle>
          <a:p>
            <a:r>
              <a:rPr lang="en-US"/>
              <a:t>Meeting Name — Month DD, YYYY</a:t>
            </a:r>
          </a:p>
        </p:txBody>
      </p:sp>
      <p:sp>
        <p:nvSpPr>
          <p:cNvPr id="4" name="Picture Placeholder 3"/>
          <p:cNvSpPr>
            <a:spLocks noGrp="1"/>
          </p:cNvSpPr>
          <p:nvPr>
            <p:ph type="pic" sz="quarter" idx="10"/>
          </p:nvPr>
        </p:nvSpPr>
        <p:spPr>
          <a:xfrm>
            <a:off x="0" y="-91440"/>
            <a:ext cx="9144000" cy="6144768"/>
          </a:xfrm>
        </p:spPr>
        <p:txBody>
          <a:bodyPr/>
          <a:lstStyle/>
          <a:p>
            <a:r>
              <a:rPr lang="en-US" dirty="0"/>
              <a:t>Click icon to add picture</a:t>
            </a:r>
          </a:p>
        </p:txBody>
      </p:sp>
      <p:sp>
        <p:nvSpPr>
          <p:cNvPr id="7" name="Rectangle 6"/>
          <p:cNvSpPr/>
          <p:nvPr userDrawn="1"/>
        </p:nvSpPr>
        <p:spPr bwMode="invGray">
          <a:xfrm>
            <a:off x="0" y="6049962"/>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Tree>
    <p:extLst>
      <p:ext uri="{BB962C8B-B14F-4D97-AF65-F5344CB8AC3E}">
        <p14:creationId xmlns:p14="http://schemas.microsoft.com/office/powerpoint/2010/main" val="3943937794"/>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1_Title Slide">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4" name="Rectangle 3"/>
          <p:cNvSpPr/>
          <p:nvPr/>
        </p:nvSpPr>
        <p:spPr bwMode="ltGray">
          <a:xfrm>
            <a:off x="0" y="4"/>
            <a:ext cx="9144000" cy="5135563"/>
          </a:xfrm>
          <a:prstGeom prst="rect">
            <a:avLst/>
          </a:prstGeom>
          <a:solidFill>
            <a:schemeClr val="accent6"/>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pic>
        <p:nvPicPr>
          <p:cNvPr id="6" name="Picture 11" descr="Logotype Stacked w Seal Top Transparent.gif"/>
          <p:cNvPicPr>
            <a:picLocks noChangeAspect="1"/>
          </p:cNvPicPr>
          <p:nvPr/>
        </p:nvPicPr>
        <p:blipFill>
          <a:blip r:embed="rId3" cstate="print"/>
          <a:srcRect/>
          <a:stretch>
            <a:fillRect/>
          </a:stretch>
        </p:blipFill>
        <p:spPr bwMode="auto">
          <a:xfrm>
            <a:off x="6324600" y="5867400"/>
            <a:ext cx="2590800" cy="685800"/>
          </a:xfrm>
          <a:prstGeom prst="rect">
            <a:avLst/>
          </a:prstGeom>
          <a:noFill/>
          <a:ln w="9525">
            <a:noFill/>
            <a:miter lim="800000"/>
            <a:headEnd/>
            <a:tailEnd/>
          </a:ln>
        </p:spPr>
      </p:pic>
      <p:sp>
        <p:nvSpPr>
          <p:cNvPr id="2" name="Title 1"/>
          <p:cNvSpPr>
            <a:spLocks noGrp="1"/>
          </p:cNvSpPr>
          <p:nvPr>
            <p:ph type="ctrTitle"/>
          </p:nvPr>
        </p:nvSpPr>
        <p:spPr>
          <a:xfrm>
            <a:off x="685800" y="3355848"/>
            <a:ext cx="8077200" cy="1673352"/>
          </a:xfrm>
        </p:spPr>
        <p:txBody>
          <a:bodyPr tIns="0" bIns="0" rtlCol="0" anchor="t">
            <a:normAutofit/>
            <a:scene3d>
              <a:camera prst="orthographicFront"/>
              <a:lightRig rig="threePt" dir="t">
                <a:rot lat="0" lon="0" rev="4800000"/>
              </a:lightRig>
            </a:scene3d>
            <a:sp3d prstMaterial="matte"/>
          </a:bodyPr>
          <a:lstStyle>
            <a:lvl1pPr algn="l">
              <a:defRPr sz="4700" b="1">
                <a:solidFill>
                  <a:schemeClr val="tx1"/>
                </a:solidFill>
              </a:defRPr>
            </a:lvl1pPr>
            <a:extLst/>
          </a:lstStyle>
          <a:p>
            <a:r>
              <a:rPr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chemeClr val="accent6">
                    <a:lumMod val="40000"/>
                    <a:lumOff val="60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extLst/>
          </a:lstStyle>
          <a:p>
            <a:r>
              <a:rPr lang="en-US"/>
              <a:t>Click to edit Master subtitle style</a:t>
            </a:r>
          </a:p>
        </p:txBody>
      </p:sp>
      <p:sp>
        <p:nvSpPr>
          <p:cNvPr id="7" name="Footer Placeholder 4"/>
          <p:cNvSpPr>
            <a:spLocks noGrp="1"/>
          </p:cNvSpPr>
          <p:nvPr>
            <p:ph type="ftr" sz="quarter" idx="10"/>
          </p:nvPr>
        </p:nvSpPr>
        <p:spPr>
          <a:xfrm>
            <a:off x="762000" y="6477000"/>
            <a:ext cx="5029200" cy="274638"/>
          </a:xfrm>
        </p:spPr>
        <p:txBody>
          <a:bodyPr/>
          <a:lstStyle>
            <a:lvl1pPr>
              <a:defRPr/>
            </a:lvl1pPr>
          </a:lstStyle>
          <a:p>
            <a:pPr>
              <a:defRPr/>
            </a:pPr>
            <a:endParaRPr lang="en-US" dirty="0"/>
          </a:p>
        </p:txBody>
      </p:sp>
      <p:sp>
        <p:nvSpPr>
          <p:cNvPr id="8" name="Slide Number Placeholder 5"/>
          <p:cNvSpPr>
            <a:spLocks noGrp="1"/>
          </p:cNvSpPr>
          <p:nvPr>
            <p:ph type="sldNum" sz="quarter" idx="11"/>
          </p:nvPr>
        </p:nvSpPr>
        <p:spPr>
          <a:xfrm>
            <a:off x="152400" y="6477000"/>
            <a:ext cx="457200" cy="274638"/>
          </a:xfrm>
        </p:spPr>
        <p:txBody>
          <a:bodyPr/>
          <a:lstStyle>
            <a:lvl1pPr>
              <a:defRPr/>
            </a:lvl1pPr>
          </a:lstStyle>
          <a:p>
            <a:pPr>
              <a:defRPr/>
            </a:pPr>
            <a:fld id="{B1E55D52-5E0F-437B-AA6F-C1C3022CF936}" type="slidenum">
              <a:rPr lang="en-US"/>
              <a:pPr>
                <a:defRPr/>
              </a:pPr>
              <a:t>‹#›</a:t>
            </a:fld>
            <a:endParaRPr lang="en-US" dirty="0"/>
          </a:p>
        </p:txBody>
      </p:sp>
    </p:spTree>
    <p:extLst>
      <p:ext uri="{BB962C8B-B14F-4D97-AF65-F5344CB8AC3E}">
        <p14:creationId xmlns:p14="http://schemas.microsoft.com/office/powerpoint/2010/main" val="396090339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theme" Target="../theme/theme2.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7" name="Rectangle 6"/>
          <p:cNvSpPr/>
          <p:nvPr/>
        </p:nvSpPr>
        <p:spPr bwMode="ltGray">
          <a:xfrm>
            <a:off x="0" y="4"/>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dirty="0"/>
          </a:p>
        </p:txBody>
      </p:sp>
      <p:sp>
        <p:nvSpPr>
          <p:cNvPr id="5" name="Footer Placeholder 4"/>
          <p:cNvSpPr>
            <a:spLocks noGrp="1"/>
          </p:cNvSpPr>
          <p:nvPr>
            <p:ph type="ftr" sz="quarter" idx="3"/>
          </p:nvPr>
        </p:nvSpPr>
        <p:spPr>
          <a:xfrm>
            <a:off x="2640015"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defRPr>
            </a:lvl1pPr>
            <a:extLst/>
          </a:lstStyle>
          <a:p>
            <a:pPr>
              <a:defRPr/>
            </a:pPr>
            <a:endParaRPr lang="en-US" dirty="0"/>
          </a:p>
        </p:txBody>
      </p:sp>
      <p:sp>
        <p:nvSpPr>
          <p:cNvPr id="6" name="Slide Number Placeholder 5"/>
          <p:cNvSpPr>
            <a:spLocks noGrp="1"/>
          </p:cNvSpPr>
          <p:nvPr>
            <p:ph type="sldNum" sz="quarter" idx="4"/>
          </p:nvPr>
        </p:nvSpPr>
        <p:spPr>
          <a:xfrm>
            <a:off x="8204201" y="6477000"/>
            <a:ext cx="733425" cy="274638"/>
          </a:xfrm>
          <a:prstGeom prst="rect">
            <a:avLst/>
          </a:prstGeom>
        </p:spPr>
        <p:txBody>
          <a:bodyPr vert="horz" bIns="0" rtlCol="0" anchor="b"/>
          <a:lstStyle>
            <a:lvl1pPr algn="r" eaLnBrk="1" fontAlgn="auto" latinLnBrk="0" hangingPunct="1">
              <a:spcBef>
                <a:spcPts val="0"/>
              </a:spcBef>
              <a:spcAft>
                <a:spcPts val="0"/>
              </a:spcAft>
              <a:defRPr kumimoji="0" sz="1200">
                <a:solidFill>
                  <a:schemeClr val="tx1">
                    <a:tint val="95000"/>
                  </a:schemeClr>
                </a:solidFill>
                <a:latin typeface="+mn-lt"/>
              </a:defRPr>
            </a:lvl1pPr>
            <a:extLst/>
          </a:lstStyle>
          <a:p>
            <a:pPr>
              <a:defRPr/>
            </a:pPr>
            <a:fld id="{4DB98637-2E44-408C-92DF-FBFBA33F18B1}" type="slidenum">
              <a:rPr lang="en-US"/>
              <a:pPr>
                <a:defRPr/>
              </a:pPr>
              <a:t>‹#›</a:t>
            </a:fld>
            <a:endParaRPr lang="en-US" dirty="0"/>
          </a:p>
        </p:txBody>
      </p:sp>
    </p:spTree>
    <p:extLst>
      <p:ext uri="{BB962C8B-B14F-4D97-AF65-F5344CB8AC3E}">
        <p14:creationId xmlns:p14="http://schemas.microsoft.com/office/powerpoint/2010/main" val="4902320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Lst>
  <p:hf sldNum="0" hdr="0" ftr="0" dt="0"/>
  <p:txStyles>
    <p:titleStyle>
      <a:lvl1pPr algn="l" rtl="0" eaLnBrk="1" fontAlgn="base" hangingPunct="1">
        <a:spcBef>
          <a:spcPct val="0"/>
        </a:spcBef>
        <a:spcAft>
          <a:spcPct val="0"/>
        </a:spcAft>
        <a:defRPr sz="4500" b="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189" algn="l" rtl="0" eaLnBrk="1" fontAlgn="base" hangingPunct="1">
        <a:spcBef>
          <a:spcPct val="0"/>
        </a:spcBef>
        <a:spcAft>
          <a:spcPct val="0"/>
        </a:spcAft>
        <a:defRPr sz="4500">
          <a:solidFill>
            <a:schemeClr val="bg1"/>
          </a:solidFill>
          <a:latin typeface="Corbel" pitchFamily="34" charset="0"/>
        </a:defRPr>
      </a:lvl6pPr>
      <a:lvl7pPr marL="914377" algn="l" rtl="0" eaLnBrk="1" fontAlgn="base" hangingPunct="1">
        <a:spcBef>
          <a:spcPct val="0"/>
        </a:spcBef>
        <a:spcAft>
          <a:spcPct val="0"/>
        </a:spcAft>
        <a:defRPr sz="4500">
          <a:solidFill>
            <a:schemeClr val="bg1"/>
          </a:solidFill>
          <a:latin typeface="Corbel" pitchFamily="34" charset="0"/>
        </a:defRPr>
      </a:lvl7pPr>
      <a:lvl8pPr marL="1371566" algn="l" rtl="0" eaLnBrk="1" fontAlgn="base" hangingPunct="1">
        <a:spcBef>
          <a:spcPct val="0"/>
        </a:spcBef>
        <a:spcAft>
          <a:spcPct val="0"/>
        </a:spcAft>
        <a:defRPr sz="4500">
          <a:solidFill>
            <a:schemeClr val="bg1"/>
          </a:solidFill>
          <a:latin typeface="Corbel" pitchFamily="34" charset="0"/>
        </a:defRPr>
      </a:lvl8pPr>
      <a:lvl9pPr marL="1828754" algn="l" rtl="0" eaLnBrk="1" fontAlgn="base" hangingPunct="1">
        <a:spcBef>
          <a:spcPct val="0"/>
        </a:spcBef>
        <a:spcAft>
          <a:spcPct val="0"/>
        </a:spcAft>
        <a:defRPr sz="4500">
          <a:solidFill>
            <a:schemeClr val="bg1"/>
          </a:solidFill>
          <a:latin typeface="Corbel" pitchFamily="34" charset="0"/>
        </a:defRPr>
      </a:lvl9pPr>
      <a:extLst/>
    </p:titleStyle>
    <p:bodyStyle>
      <a:lvl1pPr marL="438140" indent="-319080" algn="l" rtl="0" eaLnBrk="1" fontAlgn="base" hangingPunct="1">
        <a:spcBef>
          <a:spcPct val="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32" indent="-273044" algn="l" rtl="0" eaLnBrk="1" fontAlgn="base" hangingPunct="1">
        <a:spcBef>
          <a:spcPct val="2000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38" indent="-228594"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5995" indent="-182558" algn="l" rtl="0" eaLnBrk="1" fontAlgn="base" hangingPunct="1">
        <a:spcBef>
          <a:spcPct val="20000"/>
        </a:spcBef>
        <a:spcAft>
          <a:spcPct val="0"/>
        </a:spcAft>
        <a:buClr>
          <a:srgbClr val="84AA33"/>
        </a:buClr>
        <a:buFont typeface="Arial" charset="0"/>
        <a:buChar char="▪"/>
        <a:defRPr sz="2000" kern="1200">
          <a:solidFill>
            <a:schemeClr val="tx1"/>
          </a:solidFill>
          <a:latin typeface="+mn-lt"/>
          <a:ea typeface="+mn-ea"/>
          <a:cs typeface="+mn-cs"/>
        </a:defRPr>
      </a:lvl4pPr>
      <a:lvl5pPr marL="1425539" indent="-182558" algn="l" rtl="0" eaLnBrk="1" fontAlgn="base" hangingPunct="1">
        <a:spcBef>
          <a:spcPct val="20000"/>
        </a:spcBef>
        <a:spcAft>
          <a:spcPct val="0"/>
        </a:spcAft>
        <a:buClr>
          <a:srgbClr val="964305"/>
        </a:buClr>
        <a:buFont typeface="Wingdings 3" pitchFamily="18" charset="2"/>
        <a:buChar char=""/>
        <a:defRPr lang="en-US" sz="2000" kern="1200">
          <a:solidFill>
            <a:schemeClr val="tx1"/>
          </a:solidFill>
          <a:latin typeface="+mn-lt"/>
          <a:ea typeface="+mn-ea"/>
          <a:cs typeface="+mn-cs"/>
        </a:defRPr>
      </a:lvl5pPr>
      <a:lvl6pPr marL="1627591" indent="-182875"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754" indent="-182875"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17" indent="-182875"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080" indent="-182875"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189" algn="l" rtl="0" eaLnBrk="1" latinLnBrk="0" hangingPunct="1">
        <a:defRPr kumimoji="0" kern="1200">
          <a:solidFill>
            <a:schemeClr val="tx1"/>
          </a:solidFill>
          <a:latin typeface="+mn-lt"/>
          <a:ea typeface="+mn-ea"/>
          <a:cs typeface="+mn-cs"/>
        </a:defRPr>
      </a:lvl2pPr>
      <a:lvl3pPr marL="914377" algn="l" rtl="0" eaLnBrk="1" latinLnBrk="0" hangingPunct="1">
        <a:defRPr kumimoji="0" kern="1200">
          <a:solidFill>
            <a:schemeClr val="tx1"/>
          </a:solidFill>
          <a:latin typeface="+mn-lt"/>
          <a:ea typeface="+mn-ea"/>
          <a:cs typeface="+mn-cs"/>
        </a:defRPr>
      </a:lvl3pPr>
      <a:lvl4pPr marL="1371566" algn="l" rtl="0" eaLnBrk="1" latinLnBrk="0" hangingPunct="1">
        <a:defRPr kumimoji="0" kern="1200">
          <a:solidFill>
            <a:schemeClr val="tx1"/>
          </a:solidFill>
          <a:latin typeface="+mn-lt"/>
          <a:ea typeface="+mn-ea"/>
          <a:cs typeface="+mn-cs"/>
        </a:defRPr>
      </a:lvl4pPr>
      <a:lvl5pPr marL="1828754" algn="l" rtl="0" eaLnBrk="1" latinLnBrk="0" hangingPunct="1">
        <a:defRPr kumimoji="0" kern="1200">
          <a:solidFill>
            <a:schemeClr val="tx1"/>
          </a:solidFill>
          <a:latin typeface="+mn-lt"/>
          <a:ea typeface="+mn-ea"/>
          <a:cs typeface="+mn-cs"/>
        </a:defRPr>
      </a:lvl5pPr>
      <a:lvl6pPr marL="2285943" algn="l" rtl="0" eaLnBrk="1" latinLnBrk="0" hangingPunct="1">
        <a:defRPr kumimoji="0" kern="1200">
          <a:solidFill>
            <a:schemeClr val="tx1"/>
          </a:solidFill>
          <a:latin typeface="+mn-lt"/>
          <a:ea typeface="+mn-ea"/>
          <a:cs typeface="+mn-cs"/>
        </a:defRPr>
      </a:lvl6pPr>
      <a:lvl7pPr marL="2743131" algn="l" rtl="0" eaLnBrk="1" latinLnBrk="0" hangingPunct="1">
        <a:defRPr kumimoji="0" kern="1200">
          <a:solidFill>
            <a:schemeClr val="tx1"/>
          </a:solidFill>
          <a:latin typeface="+mn-lt"/>
          <a:ea typeface="+mn-ea"/>
          <a:cs typeface="+mn-cs"/>
        </a:defRPr>
      </a:lvl7pPr>
      <a:lvl8pPr marL="3200320" algn="l" rtl="0" eaLnBrk="1" latinLnBrk="0" hangingPunct="1">
        <a:defRPr kumimoji="0" kern="1200">
          <a:solidFill>
            <a:schemeClr val="tx1"/>
          </a:solidFill>
          <a:latin typeface="+mn-lt"/>
          <a:ea typeface="+mn-ea"/>
          <a:cs typeface="+mn-cs"/>
        </a:defRPr>
      </a:lvl8pPr>
      <a:lvl9pPr marL="3657509"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7" name="Rectangle 6"/>
          <p:cNvSpPr/>
          <p:nvPr/>
        </p:nvSpPr>
        <p:spPr bwMode="ltGray">
          <a:xfrm>
            <a:off x="0" y="6"/>
            <a:ext cx="9144000" cy="1433513"/>
          </a:xfrm>
          <a:prstGeom prst="rect">
            <a:avLst/>
          </a:prstGeom>
          <a:solidFill>
            <a:schemeClr val="tx2"/>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sz="1013"/>
          </a:p>
        </p:txBody>
      </p:sp>
      <p:sp>
        <p:nvSpPr>
          <p:cNvPr id="1028" name="Title Placeholder 1"/>
          <p:cNvSpPr>
            <a:spLocks noGrp="1"/>
          </p:cNvSpPr>
          <p:nvPr>
            <p:ph type="title"/>
          </p:nvPr>
        </p:nvSpPr>
        <p:spPr bwMode="auto">
          <a:xfrm>
            <a:off x="304800" y="152400"/>
            <a:ext cx="8382000" cy="125095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p>
            <a:pPr lvl="0"/>
            <a:r>
              <a:rPr lang="en-US"/>
              <a:t>Click to edit Master title style</a:t>
            </a:r>
          </a:p>
        </p:txBody>
      </p:sp>
      <p:sp>
        <p:nvSpPr>
          <p:cNvPr id="1029" name="Text Placeholder 2"/>
          <p:cNvSpPr>
            <a:spLocks noGrp="1"/>
          </p:cNvSpPr>
          <p:nvPr>
            <p:ph type="body" idx="1"/>
          </p:nvPr>
        </p:nvSpPr>
        <p:spPr bwMode="auto">
          <a:xfrm>
            <a:off x="304800" y="1774825"/>
            <a:ext cx="8382000" cy="4625975"/>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675">
                <a:solidFill>
                  <a:schemeClr val="tx1">
                    <a:tint val="95000"/>
                  </a:schemeClr>
                </a:solidFill>
                <a:latin typeface="+mn-lt"/>
              </a:defRPr>
            </a:lvl1pPr>
            <a:extLst/>
          </a:lstStyle>
          <a:p>
            <a:pPr>
              <a:defRPr/>
            </a:pPr>
            <a:endParaRPr lang="en-US"/>
          </a:p>
        </p:txBody>
      </p:sp>
      <p:sp>
        <p:nvSpPr>
          <p:cNvPr id="5" name="Footer Placeholder 4"/>
          <p:cNvSpPr>
            <a:spLocks noGrp="1"/>
          </p:cNvSpPr>
          <p:nvPr>
            <p:ph type="ftr" sz="quarter" idx="3"/>
          </p:nvPr>
        </p:nvSpPr>
        <p:spPr>
          <a:xfrm>
            <a:off x="2640016"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675">
                <a:solidFill>
                  <a:schemeClr val="tx1">
                    <a:tint val="95000"/>
                  </a:schemeClr>
                </a:solidFill>
                <a:latin typeface="+mn-lt"/>
              </a:defRPr>
            </a:lvl1pPr>
            <a:extLst/>
          </a:lstStyle>
          <a:p>
            <a:pPr>
              <a:defRPr/>
            </a:pPr>
            <a:endParaRPr lang="en-US"/>
          </a:p>
        </p:txBody>
      </p:sp>
      <p:sp>
        <p:nvSpPr>
          <p:cNvPr id="6" name="Slide Number Placeholder 5"/>
          <p:cNvSpPr>
            <a:spLocks noGrp="1"/>
          </p:cNvSpPr>
          <p:nvPr>
            <p:ph type="sldNum" sz="quarter" idx="4"/>
          </p:nvPr>
        </p:nvSpPr>
        <p:spPr>
          <a:xfrm>
            <a:off x="8204201" y="6477000"/>
            <a:ext cx="733425" cy="274638"/>
          </a:xfrm>
          <a:prstGeom prst="rect">
            <a:avLst/>
          </a:prstGeom>
        </p:spPr>
        <p:txBody>
          <a:bodyPr vert="horz" bIns="0" rtlCol="0" anchor="b"/>
          <a:lstStyle>
            <a:lvl1pPr algn="r" eaLnBrk="1" fontAlgn="auto" latinLnBrk="0" hangingPunct="1">
              <a:spcBef>
                <a:spcPts val="0"/>
              </a:spcBef>
              <a:spcAft>
                <a:spcPts val="0"/>
              </a:spcAft>
              <a:defRPr kumimoji="0" sz="675">
                <a:solidFill>
                  <a:schemeClr val="tx1">
                    <a:tint val="95000"/>
                  </a:schemeClr>
                </a:solidFill>
                <a:latin typeface="+mn-lt"/>
              </a:defRPr>
            </a:lvl1pPr>
            <a:extLst/>
          </a:lstStyle>
          <a:p>
            <a:pPr>
              <a:defRPr/>
            </a:pPr>
            <a:fld id="{4DB98637-2E44-408C-92DF-FBFBA33F18B1}" type="slidenum">
              <a:rPr lang="en-US"/>
              <a:pPr>
                <a:defRPr/>
              </a:pPr>
              <a:t>‹#›</a:t>
            </a:fld>
            <a:endParaRPr lang="en-US"/>
          </a:p>
        </p:txBody>
      </p:sp>
    </p:spTree>
    <p:extLst>
      <p:ext uri="{BB962C8B-B14F-4D97-AF65-F5344CB8AC3E}">
        <p14:creationId xmlns:p14="http://schemas.microsoft.com/office/powerpoint/2010/main" val="3537077756"/>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Lst>
  <p:hf sldNum="0" hdr="0" ftr="0" dt="0"/>
  <p:txStyles>
    <p:titleStyle>
      <a:lvl1pPr algn="l" rtl="0" eaLnBrk="1" fontAlgn="base" hangingPunct="1">
        <a:spcBef>
          <a:spcPct val="0"/>
        </a:spcBef>
        <a:spcAft>
          <a:spcPct val="0"/>
        </a:spcAft>
        <a:defRPr sz="2531" kern="1200">
          <a:solidFill>
            <a:schemeClr val="bg1"/>
          </a:solidFill>
          <a:latin typeface="+mj-lt"/>
          <a:ea typeface="+mj-ea"/>
          <a:cs typeface="+mj-cs"/>
        </a:defRPr>
      </a:lvl1pPr>
      <a:lvl2pPr algn="l" rtl="0" eaLnBrk="1" fontAlgn="base" hangingPunct="1">
        <a:spcBef>
          <a:spcPct val="0"/>
        </a:spcBef>
        <a:spcAft>
          <a:spcPct val="0"/>
        </a:spcAft>
        <a:defRPr sz="2531">
          <a:solidFill>
            <a:schemeClr val="bg1"/>
          </a:solidFill>
          <a:latin typeface="Corbel" pitchFamily="34" charset="0"/>
        </a:defRPr>
      </a:lvl2pPr>
      <a:lvl3pPr algn="l" rtl="0" eaLnBrk="1" fontAlgn="base" hangingPunct="1">
        <a:spcBef>
          <a:spcPct val="0"/>
        </a:spcBef>
        <a:spcAft>
          <a:spcPct val="0"/>
        </a:spcAft>
        <a:defRPr sz="2531">
          <a:solidFill>
            <a:schemeClr val="bg1"/>
          </a:solidFill>
          <a:latin typeface="Corbel" pitchFamily="34" charset="0"/>
        </a:defRPr>
      </a:lvl3pPr>
      <a:lvl4pPr algn="l" rtl="0" eaLnBrk="1" fontAlgn="base" hangingPunct="1">
        <a:spcBef>
          <a:spcPct val="0"/>
        </a:spcBef>
        <a:spcAft>
          <a:spcPct val="0"/>
        </a:spcAft>
        <a:defRPr sz="2531">
          <a:solidFill>
            <a:schemeClr val="bg1"/>
          </a:solidFill>
          <a:latin typeface="Corbel" pitchFamily="34" charset="0"/>
        </a:defRPr>
      </a:lvl4pPr>
      <a:lvl5pPr algn="l" rtl="0" eaLnBrk="1" fontAlgn="base" hangingPunct="1">
        <a:spcBef>
          <a:spcPct val="0"/>
        </a:spcBef>
        <a:spcAft>
          <a:spcPct val="0"/>
        </a:spcAft>
        <a:defRPr sz="2531">
          <a:solidFill>
            <a:schemeClr val="bg1"/>
          </a:solidFill>
          <a:latin typeface="Corbel" pitchFamily="34" charset="0"/>
        </a:defRPr>
      </a:lvl5pPr>
      <a:lvl6pPr marL="257175" algn="l" rtl="0" eaLnBrk="1" fontAlgn="base" hangingPunct="1">
        <a:spcBef>
          <a:spcPct val="0"/>
        </a:spcBef>
        <a:spcAft>
          <a:spcPct val="0"/>
        </a:spcAft>
        <a:defRPr sz="2531">
          <a:solidFill>
            <a:schemeClr val="bg1"/>
          </a:solidFill>
          <a:latin typeface="Corbel" pitchFamily="34" charset="0"/>
        </a:defRPr>
      </a:lvl6pPr>
      <a:lvl7pPr marL="514350" algn="l" rtl="0" eaLnBrk="1" fontAlgn="base" hangingPunct="1">
        <a:spcBef>
          <a:spcPct val="0"/>
        </a:spcBef>
        <a:spcAft>
          <a:spcPct val="0"/>
        </a:spcAft>
        <a:defRPr sz="2531">
          <a:solidFill>
            <a:schemeClr val="bg1"/>
          </a:solidFill>
          <a:latin typeface="Corbel" pitchFamily="34" charset="0"/>
        </a:defRPr>
      </a:lvl7pPr>
      <a:lvl8pPr marL="771525" algn="l" rtl="0" eaLnBrk="1" fontAlgn="base" hangingPunct="1">
        <a:spcBef>
          <a:spcPct val="0"/>
        </a:spcBef>
        <a:spcAft>
          <a:spcPct val="0"/>
        </a:spcAft>
        <a:defRPr sz="2531">
          <a:solidFill>
            <a:schemeClr val="bg1"/>
          </a:solidFill>
          <a:latin typeface="Corbel" pitchFamily="34" charset="0"/>
        </a:defRPr>
      </a:lvl8pPr>
      <a:lvl9pPr marL="1028700" algn="l" rtl="0" eaLnBrk="1" fontAlgn="base" hangingPunct="1">
        <a:spcBef>
          <a:spcPct val="0"/>
        </a:spcBef>
        <a:spcAft>
          <a:spcPct val="0"/>
        </a:spcAft>
        <a:defRPr sz="2531">
          <a:solidFill>
            <a:schemeClr val="bg1"/>
          </a:solidFill>
          <a:latin typeface="Corbel" pitchFamily="34" charset="0"/>
        </a:defRPr>
      </a:lvl9pPr>
      <a:extLst/>
    </p:titleStyle>
    <p:bodyStyle>
      <a:lvl1pPr marL="246460" indent="-179487" algn="l" rtl="0" eaLnBrk="1" fontAlgn="base" hangingPunct="1">
        <a:spcBef>
          <a:spcPct val="0"/>
        </a:spcBef>
        <a:spcAft>
          <a:spcPct val="0"/>
        </a:spcAft>
        <a:buClr>
          <a:schemeClr val="accent1"/>
        </a:buClr>
        <a:buSzPct val="80000"/>
        <a:buFont typeface="Wingdings 2" pitchFamily="18" charset="2"/>
        <a:buChar char=""/>
        <a:defRPr sz="1800" kern="1200">
          <a:solidFill>
            <a:schemeClr val="tx1"/>
          </a:solidFill>
          <a:latin typeface="+mn-lt"/>
          <a:ea typeface="+mn-ea"/>
          <a:cs typeface="+mn-cs"/>
        </a:defRPr>
      </a:lvl1pPr>
      <a:lvl2pPr marL="410766" indent="-153591" algn="l" rtl="0" eaLnBrk="1" fontAlgn="base" hangingPunct="1">
        <a:spcBef>
          <a:spcPct val="20000"/>
        </a:spcBef>
        <a:spcAft>
          <a:spcPct val="0"/>
        </a:spcAft>
        <a:buClr>
          <a:schemeClr val="accent2"/>
        </a:buClr>
        <a:buSzPct val="90000"/>
        <a:buFont typeface="Wingdings" pitchFamily="2" charset="2"/>
        <a:buChar char=""/>
        <a:defRPr sz="1575" kern="1200">
          <a:solidFill>
            <a:schemeClr val="tx1"/>
          </a:solidFill>
          <a:latin typeface="+mn-lt"/>
          <a:ea typeface="+mn-ea"/>
          <a:cs typeface="+mn-cs"/>
        </a:defRPr>
      </a:lvl2pPr>
      <a:lvl3pPr marL="559892" indent="-128588" algn="l" rtl="0" eaLnBrk="1" fontAlgn="base" hangingPunct="1">
        <a:spcBef>
          <a:spcPct val="20000"/>
        </a:spcBef>
        <a:spcAft>
          <a:spcPct val="0"/>
        </a:spcAft>
        <a:buClr>
          <a:srgbClr val="C32D2E"/>
        </a:buClr>
        <a:buFont typeface="Arial" charset="0"/>
        <a:buChar char="▪"/>
        <a:defRPr sz="1350" kern="1200">
          <a:solidFill>
            <a:schemeClr val="tx1"/>
          </a:solidFill>
          <a:latin typeface="+mn-lt"/>
          <a:ea typeface="+mn-ea"/>
          <a:cs typeface="+mn-cs"/>
        </a:defRPr>
      </a:lvl3pPr>
      <a:lvl4pPr marL="684014" indent="-102692" algn="l" rtl="0" eaLnBrk="1" fontAlgn="base" hangingPunct="1">
        <a:spcBef>
          <a:spcPct val="20000"/>
        </a:spcBef>
        <a:spcAft>
          <a:spcPct val="0"/>
        </a:spcAft>
        <a:buClr>
          <a:srgbClr val="84AA33"/>
        </a:buClr>
        <a:buFont typeface="Arial" charset="0"/>
        <a:buChar char="▪"/>
        <a:defRPr sz="1125" kern="1200">
          <a:solidFill>
            <a:schemeClr val="tx1"/>
          </a:solidFill>
          <a:latin typeface="+mn-lt"/>
          <a:ea typeface="+mn-ea"/>
          <a:cs typeface="+mn-cs"/>
        </a:defRPr>
      </a:lvl4pPr>
      <a:lvl5pPr marL="801886" indent="-102692" algn="l" rtl="0" eaLnBrk="1" fontAlgn="base" hangingPunct="1">
        <a:spcBef>
          <a:spcPct val="20000"/>
        </a:spcBef>
        <a:spcAft>
          <a:spcPct val="0"/>
        </a:spcAft>
        <a:buClr>
          <a:srgbClr val="964305"/>
        </a:buClr>
        <a:buFont typeface="Wingdings 3" pitchFamily="18" charset="2"/>
        <a:buChar char=""/>
        <a:defRPr lang="en-US" sz="1125" kern="1200">
          <a:solidFill>
            <a:schemeClr val="tx1"/>
          </a:solidFill>
          <a:latin typeface="+mn-lt"/>
          <a:ea typeface="+mn-ea"/>
          <a:cs typeface="+mn-cs"/>
        </a:defRPr>
      </a:lvl5pPr>
      <a:lvl6pPr marL="915543" indent="-102870" algn="l" rtl="0" eaLnBrk="1" latinLnBrk="0" hangingPunct="1">
        <a:spcBef>
          <a:spcPct val="20000"/>
        </a:spcBef>
        <a:buClr>
          <a:schemeClr val="accent6"/>
        </a:buClr>
        <a:buSzPct val="100000"/>
        <a:buFont typeface="Wingdings 2"/>
        <a:buChar char=""/>
        <a:defRPr kumimoji="0" sz="1125" kern="1200">
          <a:solidFill>
            <a:schemeClr val="tx1"/>
          </a:solidFill>
          <a:latin typeface="+mn-lt"/>
          <a:ea typeface="+mn-ea"/>
          <a:cs typeface="+mn-cs"/>
        </a:defRPr>
      </a:lvl6pPr>
      <a:lvl7pPr marL="1028700" indent="-102870" algn="l" rtl="0" eaLnBrk="1" latinLnBrk="0" hangingPunct="1">
        <a:spcBef>
          <a:spcPct val="20000"/>
        </a:spcBef>
        <a:buClr>
          <a:schemeClr val="accent1"/>
        </a:buClr>
        <a:buSzPct val="100000"/>
        <a:buFont typeface="Wingdings 2"/>
        <a:buChar char=""/>
        <a:defRPr kumimoji="0" sz="1013" kern="1200">
          <a:solidFill>
            <a:schemeClr val="tx1"/>
          </a:solidFill>
          <a:latin typeface="+mn-lt"/>
          <a:ea typeface="+mn-ea"/>
          <a:cs typeface="+mn-cs"/>
        </a:defRPr>
      </a:lvl7pPr>
      <a:lvl8pPr marL="1141857" indent="-102870" algn="l" rtl="0" eaLnBrk="1" latinLnBrk="0" hangingPunct="1">
        <a:spcBef>
          <a:spcPct val="20000"/>
        </a:spcBef>
        <a:buClr>
          <a:schemeClr val="accent2"/>
        </a:buClr>
        <a:buFont typeface="Wingdings 2" pitchFamily="18" charset="2"/>
        <a:buChar char=""/>
        <a:defRPr kumimoji="0" sz="1013" kern="1200">
          <a:solidFill>
            <a:schemeClr val="tx1"/>
          </a:solidFill>
          <a:latin typeface="+mn-lt"/>
          <a:ea typeface="+mn-ea"/>
          <a:cs typeface="+mn-cs"/>
        </a:defRPr>
      </a:lvl8pPr>
      <a:lvl9pPr marL="1255014" indent="-102870" algn="l" rtl="0" eaLnBrk="1" latinLnBrk="0" hangingPunct="1">
        <a:spcBef>
          <a:spcPct val="20000"/>
        </a:spcBef>
        <a:buClr>
          <a:schemeClr val="accent3"/>
        </a:buClr>
        <a:buFont typeface="Wingdings 2" pitchFamily="18" charset="2"/>
        <a:buChar char=""/>
        <a:defRPr kumimoji="0" sz="1013"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257175" algn="l" rtl="0" eaLnBrk="1" latinLnBrk="0" hangingPunct="1">
        <a:defRPr kumimoji="0" kern="1200">
          <a:solidFill>
            <a:schemeClr val="tx1"/>
          </a:solidFill>
          <a:latin typeface="+mn-lt"/>
          <a:ea typeface="+mn-ea"/>
          <a:cs typeface="+mn-cs"/>
        </a:defRPr>
      </a:lvl2pPr>
      <a:lvl3pPr marL="514350" algn="l" rtl="0" eaLnBrk="1" latinLnBrk="0" hangingPunct="1">
        <a:defRPr kumimoji="0" kern="1200">
          <a:solidFill>
            <a:schemeClr val="tx1"/>
          </a:solidFill>
          <a:latin typeface="+mn-lt"/>
          <a:ea typeface="+mn-ea"/>
          <a:cs typeface="+mn-cs"/>
        </a:defRPr>
      </a:lvl3pPr>
      <a:lvl4pPr marL="771525" algn="l" rtl="0" eaLnBrk="1" latinLnBrk="0" hangingPunct="1">
        <a:defRPr kumimoji="0" kern="1200">
          <a:solidFill>
            <a:schemeClr val="tx1"/>
          </a:solidFill>
          <a:latin typeface="+mn-lt"/>
          <a:ea typeface="+mn-ea"/>
          <a:cs typeface="+mn-cs"/>
        </a:defRPr>
      </a:lvl4pPr>
      <a:lvl5pPr marL="1028700" algn="l" rtl="0" eaLnBrk="1" latinLnBrk="0" hangingPunct="1">
        <a:defRPr kumimoji="0" kern="1200">
          <a:solidFill>
            <a:schemeClr val="tx1"/>
          </a:solidFill>
          <a:latin typeface="+mn-lt"/>
          <a:ea typeface="+mn-ea"/>
          <a:cs typeface="+mn-cs"/>
        </a:defRPr>
      </a:lvl5pPr>
      <a:lvl6pPr marL="1285875" algn="l" rtl="0" eaLnBrk="1" latinLnBrk="0" hangingPunct="1">
        <a:defRPr kumimoji="0" kern="1200">
          <a:solidFill>
            <a:schemeClr val="tx1"/>
          </a:solidFill>
          <a:latin typeface="+mn-lt"/>
          <a:ea typeface="+mn-ea"/>
          <a:cs typeface="+mn-cs"/>
        </a:defRPr>
      </a:lvl6pPr>
      <a:lvl7pPr marL="1543050" algn="l" rtl="0" eaLnBrk="1" latinLnBrk="0" hangingPunct="1">
        <a:defRPr kumimoji="0" kern="1200">
          <a:solidFill>
            <a:schemeClr val="tx1"/>
          </a:solidFill>
          <a:latin typeface="+mn-lt"/>
          <a:ea typeface="+mn-ea"/>
          <a:cs typeface="+mn-cs"/>
        </a:defRPr>
      </a:lvl7pPr>
      <a:lvl8pPr marL="1800225" algn="l" rtl="0" eaLnBrk="1" latinLnBrk="0" hangingPunct="1">
        <a:defRPr kumimoji="0" kern="1200">
          <a:solidFill>
            <a:schemeClr val="tx1"/>
          </a:solidFill>
          <a:latin typeface="+mn-lt"/>
          <a:ea typeface="+mn-ea"/>
          <a:cs typeface="+mn-cs"/>
        </a:defRPr>
      </a:lvl8pPr>
      <a:lvl9pPr marL="20574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2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2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017FAC-24F7-4A67-AC4E-C815B0217981}"/>
              </a:ext>
            </a:extLst>
          </p:cNvPr>
          <p:cNvSpPr>
            <a:spLocks noGrp="1"/>
          </p:cNvSpPr>
          <p:nvPr>
            <p:ph type="ctrTitle"/>
          </p:nvPr>
        </p:nvSpPr>
        <p:spPr/>
        <p:txBody>
          <a:bodyPr>
            <a:normAutofit/>
          </a:bodyPr>
          <a:lstStyle/>
          <a:p>
            <a:r>
              <a:rPr lang="en-US" dirty="0"/>
              <a:t>2021 MA Public Higher Education Trustee Convening</a:t>
            </a:r>
          </a:p>
        </p:txBody>
      </p:sp>
      <p:sp>
        <p:nvSpPr>
          <p:cNvPr id="3" name="Text Placeholder 2">
            <a:extLst>
              <a:ext uri="{FF2B5EF4-FFF2-40B4-BE49-F238E27FC236}">
                <a16:creationId xmlns:a16="http://schemas.microsoft.com/office/drawing/2014/main" id="{434D281A-DC7E-4ADD-B335-BD81B69EBCD9}"/>
              </a:ext>
            </a:extLst>
          </p:cNvPr>
          <p:cNvSpPr>
            <a:spLocks noGrp="1"/>
          </p:cNvSpPr>
          <p:nvPr>
            <p:ph type="body" sz="quarter" idx="10"/>
          </p:nvPr>
        </p:nvSpPr>
        <p:spPr/>
        <p:txBody>
          <a:bodyPr/>
          <a:lstStyle/>
          <a:p>
            <a:r>
              <a:rPr lang="en-US"/>
              <a:t>October 27, </a:t>
            </a:r>
            <a:r>
              <a:rPr lang="en-US" dirty="0"/>
              <a:t>2021 </a:t>
            </a:r>
          </a:p>
        </p:txBody>
      </p:sp>
    </p:spTree>
    <p:extLst>
      <p:ext uri="{BB962C8B-B14F-4D97-AF65-F5344CB8AC3E}">
        <p14:creationId xmlns:p14="http://schemas.microsoft.com/office/powerpoint/2010/main" val="2046390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F0BB29-34EB-4A04-9D1C-CCAB33949E6C}"/>
              </a:ext>
            </a:extLst>
          </p:cNvPr>
          <p:cNvSpPr>
            <a:spLocks noGrp="1"/>
          </p:cNvSpPr>
          <p:nvPr>
            <p:ph idx="1"/>
          </p:nvPr>
        </p:nvSpPr>
        <p:spPr/>
        <p:txBody>
          <a:bodyPr/>
          <a:lstStyle/>
          <a:p>
            <a:r>
              <a:rPr lang="en-US" sz="2100"/>
              <a:t>Continue to support sustainability and growth of existing programs through extensive technical support and community of practice</a:t>
            </a:r>
          </a:p>
          <a:p>
            <a:r>
              <a:rPr lang="en-US" sz="2100"/>
              <a:t>Continue to support internal capacity to grow the community of practice, data analysis, and program evaluation.</a:t>
            </a:r>
          </a:p>
          <a:p>
            <a:r>
              <a:rPr lang="en-US" sz="2100"/>
              <a:t>Continue to support prospective programs. </a:t>
            </a:r>
          </a:p>
          <a:p>
            <a:r>
              <a:rPr lang="en-US" sz="2100"/>
              <a:t>Continue to support implementation of new programs. </a:t>
            </a:r>
          </a:p>
          <a:p>
            <a:r>
              <a:rPr lang="en-US" sz="2100">
                <a:solidFill>
                  <a:srgbClr val="000000"/>
                </a:solidFill>
                <a:highlight>
                  <a:schemeClr val="lt1"/>
                </a:highlight>
              </a:rPr>
              <a:t>Support Early College innovation, growth, and improvement</a:t>
            </a:r>
          </a:p>
          <a:p>
            <a:pPr lvl="1"/>
            <a:r>
              <a:rPr lang="en-US" sz="2100"/>
              <a:t>Benchmarking Study </a:t>
            </a:r>
            <a:r>
              <a:rPr lang="en-US" sz="2100" u="none" strike="noStrike">
                <a:effectLst/>
              </a:rPr>
              <a:t>to identify long-term expansion constraining factors and opportunities</a:t>
            </a:r>
            <a:endParaRPr lang="en-US" sz="2100" b="0" i="0" u="none" strike="noStrike">
              <a:solidFill>
                <a:srgbClr val="000000"/>
              </a:solidFill>
              <a:effectLst/>
            </a:endParaRPr>
          </a:p>
          <a:p>
            <a:pPr lvl="1"/>
            <a:r>
              <a:rPr lang="en-US" sz="2100"/>
              <a:t>Invest resources in existing programs to increase scale</a:t>
            </a:r>
          </a:p>
          <a:p>
            <a:pPr lvl="1"/>
            <a:r>
              <a:rPr lang="en-US" sz="2100"/>
              <a:t>Invest resources to support planning of large scale immersive early college models</a:t>
            </a:r>
          </a:p>
          <a:p>
            <a:pPr marL="457188" lvl="1" indent="0">
              <a:buNone/>
            </a:pPr>
            <a:endParaRPr lang="en-US" sz="2000"/>
          </a:p>
          <a:p>
            <a:pPr lvl="1"/>
            <a:endParaRPr lang="en-US"/>
          </a:p>
        </p:txBody>
      </p:sp>
      <p:sp>
        <p:nvSpPr>
          <p:cNvPr id="3" name="Text Placeholder 2">
            <a:extLst>
              <a:ext uri="{FF2B5EF4-FFF2-40B4-BE49-F238E27FC236}">
                <a16:creationId xmlns:a16="http://schemas.microsoft.com/office/drawing/2014/main" id="{93D6CF5B-B6A5-43EA-A591-C035AC899CCA}"/>
              </a:ext>
            </a:extLst>
          </p:cNvPr>
          <p:cNvSpPr>
            <a:spLocks noGrp="1"/>
          </p:cNvSpPr>
          <p:nvPr>
            <p:ph type="body" sz="quarter" idx="13"/>
          </p:nvPr>
        </p:nvSpPr>
        <p:spPr/>
        <p:txBody>
          <a:bodyPr/>
          <a:lstStyle/>
          <a:p>
            <a:r>
              <a:rPr lang="en-US"/>
              <a:t>Equity Agenda – FY22 Priorities</a:t>
            </a:r>
          </a:p>
        </p:txBody>
      </p:sp>
      <p:sp>
        <p:nvSpPr>
          <p:cNvPr id="4" name="Title 3">
            <a:extLst>
              <a:ext uri="{FF2B5EF4-FFF2-40B4-BE49-F238E27FC236}">
                <a16:creationId xmlns:a16="http://schemas.microsoft.com/office/drawing/2014/main" id="{7A92D9EE-373F-4549-810A-871A5478482B}"/>
              </a:ext>
            </a:extLst>
          </p:cNvPr>
          <p:cNvSpPr>
            <a:spLocks noGrp="1"/>
          </p:cNvSpPr>
          <p:nvPr>
            <p:ph type="title"/>
          </p:nvPr>
        </p:nvSpPr>
        <p:spPr/>
        <p:txBody>
          <a:bodyPr/>
          <a:lstStyle/>
          <a:p>
            <a:r>
              <a:rPr lang="en-US"/>
              <a:t>FY22 Strategy</a:t>
            </a:r>
          </a:p>
        </p:txBody>
      </p:sp>
    </p:spTree>
    <p:extLst>
      <p:ext uri="{BB962C8B-B14F-4D97-AF65-F5344CB8AC3E}">
        <p14:creationId xmlns:p14="http://schemas.microsoft.com/office/powerpoint/2010/main" val="3087548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FF260-32CB-4781-915F-61171724A1FE}"/>
              </a:ext>
            </a:extLst>
          </p:cNvPr>
          <p:cNvSpPr>
            <a:spLocks noGrp="1"/>
          </p:cNvSpPr>
          <p:nvPr>
            <p:ph type="title"/>
          </p:nvPr>
        </p:nvSpPr>
        <p:spPr/>
        <p:txBody>
          <a:bodyPr/>
          <a:lstStyle/>
          <a:p>
            <a:pPr algn="ctr"/>
            <a:r>
              <a:rPr lang="en-US"/>
              <a:t>SAT Admissions Requirement: From Pilot to Policy</a:t>
            </a:r>
          </a:p>
        </p:txBody>
      </p:sp>
      <p:sp>
        <p:nvSpPr>
          <p:cNvPr id="3" name="Text Placeholder 2">
            <a:extLst>
              <a:ext uri="{FF2B5EF4-FFF2-40B4-BE49-F238E27FC236}">
                <a16:creationId xmlns:a16="http://schemas.microsoft.com/office/drawing/2014/main" id="{1152EE83-0782-4DAC-B82F-9D50794FBFC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3602277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F0C1A45-53A7-4BCA-9BC7-D3B917CA5CBC}"/>
              </a:ext>
            </a:extLst>
          </p:cNvPr>
          <p:cNvSpPr>
            <a:spLocks noGrp="1"/>
          </p:cNvSpPr>
          <p:nvPr>
            <p:ph type="body" sz="quarter" idx="13"/>
          </p:nvPr>
        </p:nvSpPr>
        <p:spPr/>
        <p:txBody>
          <a:bodyPr/>
          <a:lstStyle/>
          <a:p>
            <a:r>
              <a:rPr lang="en-US"/>
              <a:t>Equity Agenda – FY22 Priorities</a:t>
            </a:r>
          </a:p>
        </p:txBody>
      </p:sp>
      <p:sp>
        <p:nvSpPr>
          <p:cNvPr id="4" name="Title 3"/>
          <p:cNvSpPr>
            <a:spLocks noGrp="1"/>
          </p:cNvSpPr>
          <p:nvPr>
            <p:ph type="title"/>
          </p:nvPr>
        </p:nvSpPr>
        <p:spPr/>
        <p:txBody>
          <a:bodyPr/>
          <a:lstStyle/>
          <a:p>
            <a:r>
              <a:rPr lang="en-US" sz="3600" b="1"/>
              <a:t>Test Policies</a:t>
            </a:r>
          </a:p>
        </p:txBody>
      </p:sp>
      <p:graphicFrame>
        <p:nvGraphicFramePr>
          <p:cNvPr id="8" name="Diagram 7">
            <a:extLst>
              <a:ext uri="{FF2B5EF4-FFF2-40B4-BE49-F238E27FC236}">
                <a16:creationId xmlns:a16="http://schemas.microsoft.com/office/drawing/2014/main" id="{B5686A26-82A6-4953-9078-92D8534B3FB4}"/>
              </a:ext>
            </a:extLst>
          </p:cNvPr>
          <p:cNvGraphicFramePr/>
          <p:nvPr/>
        </p:nvGraphicFramePr>
        <p:xfrm>
          <a:off x="381000" y="1943100"/>
          <a:ext cx="8382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172555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59FA37-F5AF-45A7-A674-65DCAE25D1E7}"/>
              </a:ext>
            </a:extLst>
          </p:cNvPr>
          <p:cNvSpPr>
            <a:spLocks noGrp="1"/>
          </p:cNvSpPr>
          <p:nvPr>
            <p:ph type="body" sz="quarter" idx="13"/>
          </p:nvPr>
        </p:nvSpPr>
        <p:spPr/>
        <p:txBody>
          <a:bodyPr/>
          <a:lstStyle/>
          <a:p>
            <a:r>
              <a:rPr lang="en-US"/>
              <a:t>Equity Agenda – FY22 Priorities</a:t>
            </a:r>
          </a:p>
        </p:txBody>
      </p:sp>
      <p:sp>
        <p:nvSpPr>
          <p:cNvPr id="4" name="Title 3"/>
          <p:cNvSpPr>
            <a:spLocks noGrp="1"/>
          </p:cNvSpPr>
          <p:nvPr>
            <p:ph type="title"/>
          </p:nvPr>
        </p:nvSpPr>
        <p:spPr/>
        <p:txBody>
          <a:bodyPr/>
          <a:lstStyle/>
          <a:p>
            <a:r>
              <a:rPr lang="en-US" sz="3600" b="1"/>
              <a:t>Nationwide Policy Adoption 2011-21</a:t>
            </a:r>
          </a:p>
        </p:txBody>
      </p:sp>
      <p:sp>
        <p:nvSpPr>
          <p:cNvPr id="9" name="TextBox 8">
            <a:extLst>
              <a:ext uri="{FF2B5EF4-FFF2-40B4-BE49-F238E27FC236}">
                <a16:creationId xmlns:a16="http://schemas.microsoft.com/office/drawing/2014/main" id="{5D6AB155-ADD3-418A-BB0F-AF4E362AFE28}"/>
              </a:ext>
            </a:extLst>
          </p:cNvPr>
          <p:cNvSpPr txBox="1"/>
          <p:nvPr/>
        </p:nvSpPr>
        <p:spPr>
          <a:xfrm>
            <a:off x="868124" y="6074366"/>
            <a:ext cx="5242782"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prstClr val="black"/>
                </a:solidFill>
                <a:effectLst/>
                <a:uLnTx/>
                <a:uFillTx/>
                <a:latin typeface="Segoe UI"/>
                <a:ea typeface="+mn-ea"/>
                <a:cs typeface="+mn-cs"/>
              </a:rPr>
              <a:t>Source: </a:t>
            </a:r>
            <a:r>
              <a:rPr kumimoji="0" lang="en-US" sz="1600" b="0" i="0" u="none" strike="noStrike" kern="1200" cap="none" spc="0" normalizeH="0" baseline="0" noProof="0" err="1">
                <a:ln>
                  <a:noFill/>
                </a:ln>
                <a:solidFill>
                  <a:prstClr val="black"/>
                </a:solidFill>
                <a:effectLst/>
                <a:uLnTx/>
                <a:uFillTx/>
                <a:latin typeface="Segoe UI"/>
                <a:ea typeface="+mn-ea"/>
                <a:cs typeface="+mn-cs"/>
              </a:rPr>
              <a:t>FairTest</a:t>
            </a:r>
            <a:r>
              <a:rPr kumimoji="0" lang="en-US" sz="1600" b="0" i="0" u="none" strike="noStrike" kern="1200" cap="none" spc="0" normalizeH="0" baseline="0" noProof="0">
                <a:ln>
                  <a:noFill/>
                </a:ln>
                <a:solidFill>
                  <a:prstClr val="black"/>
                </a:solidFill>
                <a:effectLst/>
                <a:uLnTx/>
                <a:uFillTx/>
                <a:latin typeface="Segoe UI"/>
                <a:ea typeface="+mn-ea"/>
                <a:cs typeface="+mn-cs"/>
              </a:rPr>
              <a:t> National Center for Fair &amp; Open Testing.</a:t>
            </a:r>
          </a:p>
        </p:txBody>
      </p:sp>
      <p:pic>
        <p:nvPicPr>
          <p:cNvPr id="11" name="Picture 10">
            <a:extLst>
              <a:ext uri="{FF2B5EF4-FFF2-40B4-BE49-F238E27FC236}">
                <a16:creationId xmlns:a16="http://schemas.microsoft.com/office/drawing/2014/main" id="{A533A230-BEA2-408B-B8D9-DE8A3BC597DF}"/>
              </a:ext>
            </a:extLst>
          </p:cNvPr>
          <p:cNvPicPr>
            <a:picLocks noChangeAspect="1"/>
          </p:cNvPicPr>
          <p:nvPr/>
        </p:nvPicPr>
        <p:blipFill>
          <a:blip r:embed="rId3"/>
          <a:stretch>
            <a:fillRect/>
          </a:stretch>
        </p:blipFill>
        <p:spPr>
          <a:xfrm>
            <a:off x="868124" y="1621834"/>
            <a:ext cx="7407752" cy="4452532"/>
          </a:xfrm>
          <a:prstGeom prst="rect">
            <a:avLst/>
          </a:prstGeom>
        </p:spPr>
      </p:pic>
    </p:spTree>
    <p:extLst>
      <p:ext uri="{BB962C8B-B14F-4D97-AF65-F5344CB8AC3E}">
        <p14:creationId xmlns:p14="http://schemas.microsoft.com/office/powerpoint/2010/main" val="37174103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0F38313-8A6A-4C6D-AEB1-72722E5A40F9}"/>
              </a:ext>
            </a:extLst>
          </p:cNvPr>
          <p:cNvSpPr>
            <a:spLocks noGrp="1"/>
          </p:cNvSpPr>
          <p:nvPr>
            <p:ph type="body" sz="quarter" idx="13"/>
          </p:nvPr>
        </p:nvSpPr>
        <p:spPr/>
        <p:txBody>
          <a:bodyPr/>
          <a:lstStyle/>
          <a:p>
            <a:r>
              <a:rPr lang="en-US"/>
              <a:t>Equity Agenda – FY22 Priorities</a:t>
            </a:r>
          </a:p>
        </p:txBody>
      </p:sp>
      <p:sp>
        <p:nvSpPr>
          <p:cNvPr id="2" name="Title 1">
            <a:extLst>
              <a:ext uri="{FF2B5EF4-FFF2-40B4-BE49-F238E27FC236}">
                <a16:creationId xmlns:a16="http://schemas.microsoft.com/office/drawing/2014/main" id="{BB6A0364-74E4-4C9B-A346-A3D8173F2B39}"/>
              </a:ext>
            </a:extLst>
          </p:cNvPr>
          <p:cNvSpPr>
            <a:spLocks noGrp="1"/>
          </p:cNvSpPr>
          <p:nvPr>
            <p:ph type="title"/>
          </p:nvPr>
        </p:nvSpPr>
        <p:spPr/>
        <p:txBody>
          <a:bodyPr/>
          <a:lstStyle/>
          <a:p>
            <a:r>
              <a:rPr lang="en-US"/>
              <a:t>MA Test Optional Pilot</a:t>
            </a:r>
          </a:p>
        </p:txBody>
      </p:sp>
      <p:sp>
        <p:nvSpPr>
          <p:cNvPr id="8" name="Content Placeholder 4">
            <a:extLst>
              <a:ext uri="{FF2B5EF4-FFF2-40B4-BE49-F238E27FC236}">
                <a16:creationId xmlns:a16="http://schemas.microsoft.com/office/drawing/2014/main" id="{03E24E15-0539-4D98-9A76-E77EC6217CCF}"/>
              </a:ext>
            </a:extLst>
          </p:cNvPr>
          <p:cNvSpPr txBox="1">
            <a:spLocks/>
          </p:cNvSpPr>
          <p:nvPr/>
        </p:nvSpPr>
        <p:spPr bwMode="auto">
          <a:xfrm>
            <a:off x="304799" y="1600201"/>
            <a:ext cx="7994073" cy="990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2400" b="1" i="0" u="none" strike="noStrike" kern="1200" cap="none" spc="0" normalizeH="0" baseline="0" noProof="0">
                <a:ln>
                  <a:noFill/>
                </a:ln>
                <a:solidFill>
                  <a:prstClr val="black"/>
                </a:solidFill>
                <a:effectLst/>
                <a:uLnTx/>
                <a:uFillTx/>
                <a:latin typeface="Segoe UI"/>
                <a:ea typeface="+mn-ea"/>
                <a:cs typeface="+mn-cs"/>
              </a:rPr>
              <a:t>All baccalaureate institutions have now implemented the test optional pilot</a:t>
            </a:r>
            <a:endParaRPr kumimoji="0" lang="en-US" sz="1800" b="0" i="0" u="none" strike="noStrike" kern="1200" cap="none" spc="0" normalizeH="0" baseline="0" noProof="0">
              <a:ln>
                <a:noFill/>
              </a:ln>
              <a:solidFill>
                <a:prstClr val="black"/>
              </a:solidFill>
              <a:effectLst/>
              <a:uLnTx/>
              <a:uFillTx/>
              <a:latin typeface="Segoe UI"/>
              <a:ea typeface="+mn-ea"/>
              <a:cs typeface="+mn-cs"/>
            </a:endParaRPr>
          </a:p>
        </p:txBody>
      </p:sp>
      <p:graphicFrame>
        <p:nvGraphicFramePr>
          <p:cNvPr id="11" name="Diagram 10">
            <a:extLst>
              <a:ext uri="{FF2B5EF4-FFF2-40B4-BE49-F238E27FC236}">
                <a16:creationId xmlns:a16="http://schemas.microsoft.com/office/drawing/2014/main" id="{718C9415-120A-4B50-8598-CD92BE68B2F4}"/>
              </a:ext>
            </a:extLst>
          </p:cNvPr>
          <p:cNvGraphicFramePr/>
          <p:nvPr/>
        </p:nvGraphicFramePr>
        <p:xfrm>
          <a:off x="227996" y="2202181"/>
          <a:ext cx="8344503" cy="32232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817619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0F38313-8A6A-4C6D-AEB1-72722E5A40F9}"/>
              </a:ext>
            </a:extLst>
          </p:cNvPr>
          <p:cNvSpPr>
            <a:spLocks noGrp="1"/>
          </p:cNvSpPr>
          <p:nvPr>
            <p:ph type="body" sz="quarter" idx="13"/>
          </p:nvPr>
        </p:nvSpPr>
        <p:spPr/>
        <p:txBody>
          <a:bodyPr/>
          <a:lstStyle/>
          <a:p>
            <a:r>
              <a:rPr lang="en-US"/>
              <a:t>Equity Agenda – FY22 Priorities</a:t>
            </a:r>
          </a:p>
        </p:txBody>
      </p:sp>
      <p:sp>
        <p:nvSpPr>
          <p:cNvPr id="2" name="Title 1">
            <a:extLst>
              <a:ext uri="{FF2B5EF4-FFF2-40B4-BE49-F238E27FC236}">
                <a16:creationId xmlns:a16="http://schemas.microsoft.com/office/drawing/2014/main" id="{BB6A0364-74E4-4C9B-A346-A3D8173F2B39}"/>
              </a:ext>
            </a:extLst>
          </p:cNvPr>
          <p:cNvSpPr>
            <a:spLocks noGrp="1"/>
          </p:cNvSpPr>
          <p:nvPr>
            <p:ph type="title"/>
          </p:nvPr>
        </p:nvSpPr>
        <p:spPr/>
        <p:txBody>
          <a:bodyPr/>
          <a:lstStyle/>
          <a:p>
            <a:r>
              <a:rPr lang="en-US"/>
              <a:t>MA SAT Optional Pilot Programs</a:t>
            </a:r>
          </a:p>
        </p:txBody>
      </p:sp>
      <p:sp>
        <p:nvSpPr>
          <p:cNvPr id="8" name="Content Placeholder 4">
            <a:extLst>
              <a:ext uri="{FF2B5EF4-FFF2-40B4-BE49-F238E27FC236}">
                <a16:creationId xmlns:a16="http://schemas.microsoft.com/office/drawing/2014/main" id="{03E24E15-0539-4D98-9A76-E77EC6217CCF}"/>
              </a:ext>
            </a:extLst>
          </p:cNvPr>
          <p:cNvSpPr txBox="1">
            <a:spLocks/>
          </p:cNvSpPr>
          <p:nvPr/>
        </p:nvSpPr>
        <p:spPr bwMode="auto">
          <a:xfrm>
            <a:off x="304800" y="1537858"/>
            <a:ext cx="8458200" cy="990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Looking at three institutions with more mature pilots, </a:t>
            </a:r>
            <a:r>
              <a:rPr kumimoji="0" lang="en-US" sz="1600" b="0" i="0" u="none" strike="noStrike" kern="1200" cap="none" spc="0" normalizeH="0" baseline="0" noProof="0">
                <a:ln>
                  <a:noFill/>
                </a:ln>
                <a:solidFill>
                  <a:prstClr val="black"/>
                </a:solidFill>
                <a:effectLst/>
                <a:uLnTx/>
                <a:uFillTx/>
                <a:latin typeface="Segoe UI"/>
                <a:ea typeface="+mn-ea"/>
                <a:cs typeface="+mn-cs"/>
              </a:rPr>
              <a:t>total applications are up significantly among African American and Latinx students in many cases, and the share of students choosing not to submit scores (</a:t>
            </a:r>
            <a:r>
              <a:rPr kumimoji="0" lang="en-US" sz="1600" b="0" i="0" u="none" strike="noStrike" kern="1200" cap="none" spc="0" normalizeH="0" baseline="0" noProof="0">
                <a:ln>
                  <a:noFill/>
                </a:ln>
                <a:solidFill>
                  <a:srgbClr val="00AF41"/>
                </a:solidFill>
                <a:effectLst/>
                <a:uLnTx/>
                <a:uFillTx/>
                <a:latin typeface="Segoe UI"/>
                <a:ea typeface="+mn-ea"/>
                <a:cs typeface="+mn-cs"/>
              </a:rPr>
              <a:t>green</a:t>
            </a:r>
            <a:r>
              <a:rPr kumimoji="0" lang="en-US" sz="1600" b="0" i="0" u="none" strike="noStrike" kern="1200" cap="none" spc="0" normalizeH="0" baseline="0" noProof="0">
                <a:ln>
                  <a:noFill/>
                </a:ln>
                <a:solidFill>
                  <a:prstClr val="black"/>
                </a:solidFill>
                <a:effectLst/>
                <a:uLnTx/>
                <a:uFillTx/>
                <a:latin typeface="Segoe UI"/>
                <a:ea typeface="+mn-ea"/>
                <a:cs typeface="+mn-cs"/>
              </a:rPr>
              <a:t>) is also increasing:</a:t>
            </a:r>
          </a:p>
        </p:txBody>
      </p:sp>
      <p:pic>
        <p:nvPicPr>
          <p:cNvPr id="5" name="Picture 4">
            <a:extLst>
              <a:ext uri="{FF2B5EF4-FFF2-40B4-BE49-F238E27FC236}">
                <a16:creationId xmlns:a16="http://schemas.microsoft.com/office/drawing/2014/main" id="{57A7FA6F-6A4A-40D7-B1A5-5837C3FBDDA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213231" y="2849839"/>
            <a:ext cx="2411860" cy="3657600"/>
          </a:xfrm>
          <a:prstGeom prst="rect">
            <a:avLst/>
          </a:prstGeom>
        </p:spPr>
      </p:pic>
      <p:sp>
        <p:nvSpPr>
          <p:cNvPr id="10" name="Content Placeholder 4">
            <a:extLst>
              <a:ext uri="{FF2B5EF4-FFF2-40B4-BE49-F238E27FC236}">
                <a16:creationId xmlns:a16="http://schemas.microsoft.com/office/drawing/2014/main" id="{35560EA0-1440-41B8-B4B0-4967FEF364A9}"/>
              </a:ext>
            </a:extLst>
          </p:cNvPr>
          <p:cNvSpPr txBox="1">
            <a:spLocks/>
          </p:cNvSpPr>
          <p:nvPr/>
        </p:nvSpPr>
        <p:spPr bwMode="auto">
          <a:xfrm>
            <a:off x="6037383" y="2394176"/>
            <a:ext cx="1981200" cy="455663"/>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Bridgewater State</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pic>
        <p:nvPicPr>
          <p:cNvPr id="11" name="Picture 10">
            <a:extLst>
              <a:ext uri="{FF2B5EF4-FFF2-40B4-BE49-F238E27FC236}">
                <a16:creationId xmlns:a16="http://schemas.microsoft.com/office/drawing/2014/main" id="{C88025F3-FCD3-4CED-8203-7F6B64EB0C8A}"/>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92372" y="2849840"/>
            <a:ext cx="2411862" cy="3657600"/>
          </a:xfrm>
          <a:prstGeom prst="rect">
            <a:avLst/>
          </a:prstGeom>
        </p:spPr>
      </p:pic>
      <p:sp>
        <p:nvSpPr>
          <p:cNvPr id="12" name="Content Placeholder 4">
            <a:extLst>
              <a:ext uri="{FF2B5EF4-FFF2-40B4-BE49-F238E27FC236}">
                <a16:creationId xmlns:a16="http://schemas.microsoft.com/office/drawing/2014/main" id="{7A045DF3-706F-4309-B730-F7F6541F255C}"/>
              </a:ext>
            </a:extLst>
          </p:cNvPr>
          <p:cNvSpPr txBox="1">
            <a:spLocks/>
          </p:cNvSpPr>
          <p:nvPr/>
        </p:nvSpPr>
        <p:spPr bwMode="auto">
          <a:xfrm>
            <a:off x="316524" y="2394176"/>
            <a:ext cx="1981200" cy="455663"/>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Salem State</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pic>
        <p:nvPicPr>
          <p:cNvPr id="13" name="Picture 12">
            <a:extLst>
              <a:ext uri="{FF2B5EF4-FFF2-40B4-BE49-F238E27FC236}">
                <a16:creationId xmlns:a16="http://schemas.microsoft.com/office/drawing/2014/main" id="{62E4CD11-B635-4B96-B971-665A1BAC1CD3}"/>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3376248" y="2849839"/>
            <a:ext cx="2411860" cy="3657600"/>
          </a:xfrm>
          <a:prstGeom prst="rect">
            <a:avLst/>
          </a:prstGeom>
        </p:spPr>
      </p:pic>
      <p:sp>
        <p:nvSpPr>
          <p:cNvPr id="14" name="Content Placeholder 4">
            <a:extLst>
              <a:ext uri="{FF2B5EF4-FFF2-40B4-BE49-F238E27FC236}">
                <a16:creationId xmlns:a16="http://schemas.microsoft.com/office/drawing/2014/main" id="{2AC8A825-A2D7-4013-891C-BF2EE5345D2D}"/>
              </a:ext>
            </a:extLst>
          </p:cNvPr>
          <p:cNvSpPr txBox="1">
            <a:spLocks/>
          </p:cNvSpPr>
          <p:nvPr/>
        </p:nvSpPr>
        <p:spPr bwMode="auto">
          <a:xfrm>
            <a:off x="3200400" y="2394176"/>
            <a:ext cx="1981200" cy="455663"/>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UMass Lowell</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sp>
        <p:nvSpPr>
          <p:cNvPr id="15" name="TextBox 14">
            <a:extLst>
              <a:ext uri="{FF2B5EF4-FFF2-40B4-BE49-F238E27FC236}">
                <a16:creationId xmlns:a16="http://schemas.microsoft.com/office/drawing/2014/main" id="{B6684A2C-1885-4E63-8897-4C093024CAFE}"/>
              </a:ext>
            </a:extLst>
          </p:cNvPr>
          <p:cNvSpPr txBox="1"/>
          <p:nvPr/>
        </p:nvSpPr>
        <p:spPr>
          <a:xfrm>
            <a:off x="148936" y="6563290"/>
            <a:ext cx="4606636" cy="246221"/>
          </a:xfrm>
          <a:prstGeom prst="rect">
            <a:avLst/>
          </a:prstGeom>
          <a:noFill/>
        </p:spPr>
        <p:txBody>
          <a:bodyPr wrap="square">
            <a:spAutoFit/>
          </a:bodyPr>
          <a:lstStyle/>
          <a:p>
            <a:pPr marL="119062" marR="0" lvl="0" indent="0" algn="l" defTabSz="914400" rtl="0" eaLnBrk="1" fontAlgn="auto" latinLnBrk="0" hangingPunct="1">
              <a:lnSpc>
                <a:spcPct val="100000"/>
              </a:lnSpc>
              <a:spcBef>
                <a:spcPts val="0"/>
              </a:spcBef>
              <a:spcAft>
                <a:spcPts val="12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Source: Massachusetts Department of Higher Education (HEIRS)</a:t>
            </a:r>
          </a:p>
        </p:txBody>
      </p:sp>
    </p:spTree>
    <p:extLst>
      <p:ext uri="{BB962C8B-B14F-4D97-AF65-F5344CB8AC3E}">
        <p14:creationId xmlns:p14="http://schemas.microsoft.com/office/powerpoint/2010/main" val="41291523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A8A96-BB99-4793-BAEA-879ED6F76675}"/>
              </a:ext>
            </a:extLst>
          </p:cNvPr>
          <p:cNvSpPr>
            <a:spLocks noGrp="1"/>
          </p:cNvSpPr>
          <p:nvPr>
            <p:ph type="title"/>
          </p:nvPr>
        </p:nvSpPr>
        <p:spPr/>
        <p:txBody>
          <a:bodyPr/>
          <a:lstStyle/>
          <a:p>
            <a:pPr algn="ctr"/>
            <a:r>
              <a:rPr lang="en-US"/>
              <a:t>Increase Affordability</a:t>
            </a:r>
          </a:p>
        </p:txBody>
      </p:sp>
      <p:sp>
        <p:nvSpPr>
          <p:cNvPr id="3" name="Text Placeholder 2">
            <a:extLst>
              <a:ext uri="{FF2B5EF4-FFF2-40B4-BE49-F238E27FC236}">
                <a16:creationId xmlns:a16="http://schemas.microsoft.com/office/drawing/2014/main" id="{5538DF43-B3F2-4C69-841F-4CFE6CBA064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00321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343D09D-2285-4B99-BDED-833FA7FFFFC7}"/>
              </a:ext>
            </a:extLst>
          </p:cNvPr>
          <p:cNvSpPr>
            <a:spLocks noGrp="1"/>
          </p:cNvSpPr>
          <p:nvPr>
            <p:ph idx="1"/>
          </p:nvPr>
        </p:nvSpPr>
        <p:spPr/>
        <p:txBody>
          <a:bodyPr/>
          <a:lstStyle/>
          <a:p>
            <a:pPr marL="0" indent="0">
              <a:lnSpc>
                <a:spcPct val="107000"/>
              </a:lnSpc>
              <a:spcBef>
                <a:spcPts val="0"/>
              </a:spcBef>
              <a:spcAft>
                <a:spcPts val="800"/>
              </a:spcAft>
              <a:buNone/>
            </a:pPr>
            <a:r>
              <a:rPr lang="en-US" sz="2400" b="1" dirty="0">
                <a:effectLst/>
                <a:latin typeface="Segoe UI"/>
                <a:ea typeface="Calibri" panose="020F0502020204030204" pitchFamily="34" charset="0"/>
                <a:cs typeface="Segoe UI"/>
              </a:rPr>
              <a:t>College Affordability: Closing the Unmet Need Gap</a:t>
            </a:r>
            <a:r>
              <a:rPr lang="en-US" sz="2400" b="1" dirty="0">
                <a:latin typeface="Segoe UI"/>
                <a:ea typeface="Calibri" panose="020F0502020204030204" pitchFamily="34" charset="0"/>
                <a:cs typeface="Segoe UI"/>
              </a:rPr>
              <a:t> </a:t>
            </a:r>
            <a:endParaRPr lang="en-US" sz="2400" b="1" dirty="0">
              <a:effectLst/>
              <a:latin typeface="Segoe UI" panose="020B0502040204020203" pitchFamily="34" charset="0"/>
              <a:ea typeface="Calibri" panose="020F0502020204030204" pitchFamily="34" charset="0"/>
              <a:cs typeface="Segoe UI" panose="020B0502040204020203" pitchFamily="34" charset="0"/>
            </a:endParaRPr>
          </a:p>
          <a:p>
            <a:pPr marL="0" indent="0">
              <a:lnSpc>
                <a:spcPct val="107000"/>
              </a:lnSpc>
              <a:spcBef>
                <a:spcPts val="0"/>
              </a:spcBef>
              <a:spcAft>
                <a:spcPts val="800"/>
              </a:spcAft>
              <a:buNone/>
            </a:pPr>
            <a:endParaRPr lang="en-US" sz="2000" b="1" dirty="0">
              <a:effectLst/>
              <a:latin typeface="Segoe UI"/>
              <a:ea typeface="Calibri" panose="020F0502020204030204" pitchFamily="34" charset="0"/>
              <a:cs typeface="Segoe UI"/>
            </a:endParaRPr>
          </a:p>
          <a:p>
            <a:pPr marL="0" indent="0">
              <a:lnSpc>
                <a:spcPct val="107000"/>
              </a:lnSpc>
              <a:spcBef>
                <a:spcPts val="0"/>
              </a:spcBef>
              <a:spcAft>
                <a:spcPts val="800"/>
              </a:spcAft>
              <a:buNone/>
            </a:pPr>
            <a:r>
              <a:rPr lang="en-US" sz="2000" b="1" dirty="0">
                <a:latin typeface="Segoe UI"/>
                <a:ea typeface="Calibri" panose="020F0502020204030204" pitchFamily="34" charset="0"/>
                <a:cs typeface="Segoe UI"/>
              </a:rPr>
              <a:t>M</a:t>
            </a:r>
            <a:r>
              <a:rPr lang="en-US" sz="2000" b="1" dirty="0">
                <a:effectLst/>
                <a:latin typeface="Segoe UI"/>
                <a:ea typeface="Calibri" panose="020F0502020204030204" pitchFamily="34" charset="0"/>
                <a:cs typeface="Segoe UI"/>
              </a:rPr>
              <a:t>ASSGrant Plus</a:t>
            </a:r>
            <a:endParaRPr lang="en-US" sz="2000" dirty="0">
              <a:effectLst/>
              <a:latin typeface="Segoe UI"/>
              <a:ea typeface="Calibri" panose="020F0502020204030204" pitchFamily="34" charset="0"/>
              <a:cs typeface="Segoe UI"/>
            </a:endParaRPr>
          </a:p>
          <a:p>
            <a:pPr marL="742950" marR="0" lvl="1" indent="-285750">
              <a:lnSpc>
                <a:spcPct val="107000"/>
              </a:lnSpc>
              <a:spcBef>
                <a:spcPts val="0"/>
              </a:spcBef>
              <a:spcAft>
                <a:spcPts val="0"/>
              </a:spcAft>
              <a:buFont typeface="Courier New" panose="02070309020205020404" pitchFamily="49" charset="0"/>
              <a:buChar char="o"/>
            </a:pPr>
            <a:r>
              <a:rPr lang="en-US" sz="1600" b="1" dirty="0">
                <a:effectLst/>
                <a:latin typeface="Segoe UI"/>
                <a:ea typeface="Calibri" panose="020F0502020204030204" pitchFamily="34" charset="0"/>
                <a:cs typeface="Segoe UI"/>
              </a:rPr>
              <a:t>Continue funding MASSGrant Plus for community college students</a:t>
            </a:r>
            <a:endParaRPr lang="en-US" sz="1600" dirty="0">
              <a:effectLst/>
              <a:latin typeface="Segoe UI"/>
              <a:ea typeface="Calibri" panose="020F0502020204030204" pitchFamily="34" charset="0"/>
              <a:cs typeface="Segoe UI"/>
            </a:endParaRPr>
          </a:p>
          <a:p>
            <a:pPr marL="1143000" lvl="2" indent="-228600">
              <a:lnSpc>
                <a:spcPct val="107000"/>
              </a:lnSpc>
              <a:spcBef>
                <a:spcPts val="0"/>
              </a:spcBef>
              <a:spcAft>
                <a:spcPts val="0"/>
              </a:spcAft>
              <a:buFont typeface="Wingdings" panose="05000000000000000000" pitchFamily="2" charset="2"/>
              <a:buChar char=""/>
            </a:pPr>
            <a:r>
              <a:rPr lang="en-US" sz="1600" dirty="0">
                <a:effectLst/>
                <a:latin typeface="Segoe UI"/>
                <a:ea typeface="Calibri" panose="020F0502020204030204" pitchFamily="34" charset="0"/>
                <a:cs typeface="Segoe UI"/>
              </a:rPr>
              <a:t>Provides resources for tuition/fees and modest book allowance</a:t>
            </a:r>
            <a:r>
              <a:rPr lang="en-US" sz="1600" dirty="0">
                <a:latin typeface="Segoe UI"/>
                <a:ea typeface="Calibri" panose="020F0502020204030204" pitchFamily="34" charset="0"/>
                <a:cs typeface="Segoe UI"/>
              </a:rPr>
              <a:t> </a:t>
            </a:r>
          </a:p>
          <a:p>
            <a:pPr marL="1143000" marR="0" lvl="2" indent="-228600">
              <a:lnSpc>
                <a:spcPct val="107000"/>
              </a:lnSpc>
              <a:spcBef>
                <a:spcPts val="0"/>
              </a:spcBef>
              <a:spcAft>
                <a:spcPts val="0"/>
              </a:spcAft>
              <a:buFont typeface="Wingdings" panose="05000000000000000000" pitchFamily="2" charset="2"/>
              <a:buChar char=""/>
            </a:pPr>
            <a:r>
              <a:rPr lang="en-US" sz="1600" dirty="0">
                <a:effectLst/>
                <a:latin typeface="Segoe UI"/>
                <a:ea typeface="Calibri" panose="020F0502020204030204" pitchFamily="34" charset="0"/>
                <a:cs typeface="Segoe UI"/>
              </a:rPr>
              <a:t>Data shows modest gains in reduction of unmet need – attributable to MASSGrant Plus (and perhaps other factors)</a:t>
            </a:r>
            <a:r>
              <a:rPr lang="en-US" sz="1600" dirty="0">
                <a:latin typeface="Segoe UI"/>
                <a:ea typeface="Calibri" panose="020F0502020204030204" pitchFamily="34" charset="0"/>
                <a:cs typeface="Segoe UI"/>
              </a:rPr>
              <a:t> </a:t>
            </a:r>
            <a:endParaRPr lang="en-US" sz="1600" dirty="0">
              <a:effectLst/>
              <a:latin typeface="Segoe UI" panose="020B0502040204020203" pitchFamily="34" charset="0"/>
              <a:ea typeface="Calibri" panose="020F0502020204030204" pitchFamily="34" charset="0"/>
              <a:cs typeface="Segoe UI" panose="020B0502040204020203" pitchFamily="34" charset="0"/>
            </a:endParaRPr>
          </a:p>
          <a:p>
            <a:pPr marL="1600200" lvl="3" indent="-228600">
              <a:lnSpc>
                <a:spcPct val="107000"/>
              </a:lnSpc>
              <a:spcBef>
                <a:spcPts val="0"/>
              </a:spcBef>
              <a:spcAft>
                <a:spcPts val="0"/>
              </a:spcAft>
              <a:buFont typeface="Symbol" panose="05050102010706020507" pitchFamily="18" charset="2"/>
              <a:buChar char=""/>
            </a:pPr>
            <a:r>
              <a:rPr lang="en-US" sz="1600" dirty="0">
                <a:effectLst/>
                <a:latin typeface="Segoe UI"/>
                <a:ea typeface="Calibri" panose="020F0502020204030204" pitchFamily="34" charset="0"/>
                <a:cs typeface="Segoe UI"/>
              </a:rPr>
              <a:t>24% </a:t>
            </a:r>
            <a:r>
              <a:rPr lang="en-US" sz="1600" dirty="0">
                <a:latin typeface="Segoe UI"/>
                <a:ea typeface="Calibri" panose="020F0502020204030204" pitchFamily="34" charset="0"/>
                <a:cs typeface="Segoe UI"/>
              </a:rPr>
              <a:t>of eligible students with unmet</a:t>
            </a:r>
            <a:r>
              <a:rPr lang="en-US" sz="1600" dirty="0">
                <a:effectLst/>
                <a:latin typeface="Segoe UI"/>
                <a:ea typeface="Calibri" panose="020F0502020204030204" pitchFamily="34" charset="0"/>
                <a:cs typeface="Segoe UI"/>
              </a:rPr>
              <a:t> need in FY18</a:t>
            </a:r>
          </a:p>
          <a:p>
            <a:pPr marL="1600200" lvl="3" indent="-228600">
              <a:lnSpc>
                <a:spcPct val="107000"/>
              </a:lnSpc>
              <a:spcBef>
                <a:spcPts val="0"/>
              </a:spcBef>
              <a:spcAft>
                <a:spcPts val="0"/>
              </a:spcAft>
              <a:buFont typeface="Symbol" panose="05050102010706020507" pitchFamily="18" charset="2"/>
              <a:buChar char=""/>
            </a:pPr>
            <a:r>
              <a:rPr lang="en-US" sz="1600" dirty="0">
                <a:effectLst/>
                <a:latin typeface="Segoe UI"/>
                <a:ea typeface="Calibri" panose="020F0502020204030204" pitchFamily="34" charset="0"/>
                <a:cs typeface="Segoe UI"/>
              </a:rPr>
              <a:t>21% </a:t>
            </a:r>
            <a:r>
              <a:rPr lang="en-US" sz="1600" dirty="0">
                <a:latin typeface="Segoe UI"/>
                <a:ea typeface="Calibri" panose="020F0502020204030204" pitchFamily="34" charset="0"/>
                <a:cs typeface="Segoe UI"/>
              </a:rPr>
              <a:t>of eligible students with unmet</a:t>
            </a:r>
            <a:r>
              <a:rPr lang="en-US" sz="1600" dirty="0">
                <a:effectLst/>
                <a:latin typeface="Segoe UI"/>
                <a:ea typeface="Calibri" panose="020F0502020204030204" pitchFamily="34" charset="0"/>
                <a:cs typeface="Segoe UI"/>
              </a:rPr>
              <a:t> need in FY19</a:t>
            </a:r>
          </a:p>
          <a:p>
            <a:pPr marL="1600200" lvl="3" indent="-228600">
              <a:lnSpc>
                <a:spcPct val="107000"/>
              </a:lnSpc>
              <a:spcBef>
                <a:spcPts val="0"/>
              </a:spcBef>
              <a:spcAft>
                <a:spcPts val="0"/>
              </a:spcAft>
              <a:buFont typeface="Symbol" panose="05050102010706020507" pitchFamily="18" charset="2"/>
              <a:buChar char=""/>
            </a:pPr>
            <a:r>
              <a:rPr lang="en-US" sz="1600" dirty="0">
                <a:effectLst/>
                <a:latin typeface="Segoe UI"/>
                <a:ea typeface="Calibri" panose="020F0502020204030204" pitchFamily="34" charset="0"/>
                <a:cs typeface="Segoe UI"/>
              </a:rPr>
              <a:t>16% </a:t>
            </a:r>
            <a:r>
              <a:rPr lang="en-US" sz="1600" dirty="0">
                <a:latin typeface="Segoe UI"/>
                <a:ea typeface="Calibri" panose="020F0502020204030204" pitchFamily="34" charset="0"/>
                <a:cs typeface="Segoe UI"/>
              </a:rPr>
              <a:t>of eligible students with unmet</a:t>
            </a:r>
            <a:r>
              <a:rPr lang="en-US" sz="1600" dirty="0">
                <a:effectLst/>
                <a:latin typeface="Segoe UI"/>
                <a:ea typeface="Calibri" panose="020F0502020204030204" pitchFamily="34" charset="0"/>
                <a:cs typeface="Segoe UI"/>
              </a:rPr>
              <a:t> need in FY20</a:t>
            </a:r>
          </a:p>
          <a:p>
            <a:pPr marL="742950" marR="0" lvl="1" indent="-285750">
              <a:lnSpc>
                <a:spcPct val="107000"/>
              </a:lnSpc>
              <a:spcBef>
                <a:spcPts val="0"/>
              </a:spcBef>
              <a:spcAft>
                <a:spcPts val="0"/>
              </a:spcAft>
              <a:buFont typeface="Courier New" panose="02070309020205020404" pitchFamily="49" charset="0"/>
              <a:buChar char="o"/>
            </a:pPr>
            <a:r>
              <a:rPr lang="en-US" sz="1600" b="1" dirty="0">
                <a:effectLst/>
                <a:latin typeface="Segoe UI"/>
                <a:ea typeface="Calibri" panose="020F0502020204030204" pitchFamily="34" charset="0"/>
                <a:cs typeface="Segoe UI"/>
              </a:rPr>
              <a:t>Expand MASSGrant Plus to State University Students</a:t>
            </a:r>
            <a:endParaRPr lang="en-US" sz="1600" dirty="0">
              <a:effectLst/>
              <a:latin typeface="Segoe UI"/>
              <a:ea typeface="Calibri" panose="020F0502020204030204" pitchFamily="34" charset="0"/>
              <a:cs typeface="Segoe UI"/>
            </a:endParaRPr>
          </a:p>
          <a:p>
            <a:pPr marL="1143000" marR="0" lvl="2" indent="-228600">
              <a:lnSpc>
                <a:spcPct val="107000"/>
              </a:lnSpc>
              <a:spcBef>
                <a:spcPts val="0"/>
              </a:spcBef>
              <a:spcAft>
                <a:spcPts val="0"/>
              </a:spcAft>
              <a:buFont typeface="Wingdings" panose="05000000000000000000" pitchFamily="2" charset="2"/>
              <a:buChar char=""/>
            </a:pPr>
            <a:r>
              <a:rPr lang="en-US" sz="1600" dirty="0">
                <a:effectLst/>
                <a:latin typeface="Segoe UI"/>
                <a:ea typeface="Calibri" panose="020F0502020204030204" pitchFamily="34" charset="0"/>
                <a:cs typeface="Segoe UI"/>
              </a:rPr>
              <a:t>Prioritize MASSGrant Plus for Pell Eligible students</a:t>
            </a:r>
          </a:p>
          <a:p>
            <a:pPr marL="1143000" lvl="2" indent="-228600">
              <a:lnSpc>
                <a:spcPct val="107000"/>
              </a:lnSpc>
              <a:spcBef>
                <a:spcPts val="0"/>
              </a:spcBef>
              <a:spcAft>
                <a:spcPts val="0"/>
              </a:spcAft>
              <a:buFont typeface="Wingdings" panose="05000000000000000000" pitchFamily="2" charset="2"/>
              <a:buChar char=""/>
            </a:pPr>
            <a:r>
              <a:rPr lang="en-US" sz="1600" dirty="0">
                <a:effectLst/>
                <a:latin typeface="Segoe UI"/>
                <a:ea typeface="Calibri" panose="020F0502020204030204" pitchFamily="34" charset="0"/>
                <a:cs typeface="Segoe UI"/>
              </a:rPr>
              <a:t>Last dollar award for direct costs (tuition/fees, </a:t>
            </a:r>
            <a:r>
              <a:rPr lang="en-US" sz="1600" dirty="0">
                <a:latin typeface="Segoe UI"/>
                <a:ea typeface="Calibri" panose="020F0502020204030204" pitchFamily="34" charset="0"/>
                <a:cs typeface="Segoe UI"/>
              </a:rPr>
              <a:t>books &amp; supplies) </a:t>
            </a:r>
            <a:endParaRPr lang="en-US" sz="1600" dirty="0">
              <a:effectLst/>
              <a:latin typeface="Segoe UI" panose="020B0502040204020203" pitchFamily="34" charset="0"/>
              <a:ea typeface="Calibri" panose="020F0502020204030204" pitchFamily="34" charset="0"/>
              <a:cs typeface="Segoe UI" panose="020B0502040204020203" pitchFamily="34" charset="0"/>
            </a:endParaRPr>
          </a:p>
          <a:p>
            <a:pPr marL="1143000" lvl="2" indent="-228600">
              <a:lnSpc>
                <a:spcPct val="107000"/>
              </a:lnSpc>
              <a:spcBef>
                <a:spcPts val="0"/>
              </a:spcBef>
              <a:spcAft>
                <a:spcPts val="0"/>
              </a:spcAft>
              <a:buFont typeface="Wingdings" panose="05000000000000000000" pitchFamily="2" charset="2"/>
              <a:buChar char=""/>
            </a:pPr>
            <a:r>
              <a:rPr lang="en-US" sz="1600" dirty="0">
                <a:effectLst/>
                <a:latin typeface="Segoe UI"/>
                <a:ea typeface="Calibri" panose="020F0502020204030204" pitchFamily="34" charset="0"/>
                <a:cs typeface="Segoe UI"/>
              </a:rPr>
              <a:t>FY20 unmet need for Pell eligible students exceeded $</a:t>
            </a:r>
            <a:r>
              <a:rPr lang="en-US" sz="1600" dirty="0">
                <a:latin typeface="Segoe UI"/>
                <a:ea typeface="Calibri" panose="020F0502020204030204" pitchFamily="34" charset="0"/>
                <a:cs typeface="Segoe UI"/>
              </a:rPr>
              <a:t>18 million </a:t>
            </a:r>
            <a:endParaRPr lang="en-US" sz="1600" dirty="0">
              <a:effectLst/>
              <a:latin typeface="Segoe UI" panose="020B0502040204020203" pitchFamily="34" charset="0"/>
              <a:ea typeface="Calibri" panose="020F0502020204030204" pitchFamily="34" charset="0"/>
              <a:cs typeface="Segoe UI" panose="020B0502040204020203" pitchFamily="34" charset="0"/>
            </a:endParaRPr>
          </a:p>
          <a:p>
            <a:pPr marL="1143000" lvl="2" indent="-228600">
              <a:lnSpc>
                <a:spcPct val="107000"/>
              </a:lnSpc>
              <a:spcBef>
                <a:spcPts val="0"/>
              </a:spcBef>
              <a:spcAft>
                <a:spcPts val="0"/>
              </a:spcAft>
              <a:buFont typeface="Wingdings" panose="05000000000000000000" pitchFamily="2" charset="2"/>
              <a:buChar char=""/>
            </a:pPr>
            <a:r>
              <a:rPr lang="en-US" sz="1600" dirty="0">
                <a:effectLst/>
                <a:latin typeface="Segoe UI"/>
                <a:ea typeface="Calibri" panose="020F0502020204030204" pitchFamily="34" charset="0"/>
                <a:cs typeface="Segoe UI"/>
              </a:rPr>
              <a:t>Proposed $10m appropriation could substantially impact unmet need</a:t>
            </a:r>
            <a:r>
              <a:rPr lang="en-US" sz="1600" dirty="0">
                <a:latin typeface="Segoe UI"/>
                <a:ea typeface="Calibri" panose="020F0502020204030204" pitchFamily="34" charset="0"/>
                <a:cs typeface="Segoe UI"/>
              </a:rPr>
              <a:t> </a:t>
            </a:r>
            <a:endParaRPr lang="en-US" sz="1600" dirty="0">
              <a:effectLst/>
              <a:latin typeface="Segoe UI" panose="020B0502040204020203" pitchFamily="34" charset="0"/>
              <a:ea typeface="Calibri" panose="020F0502020204030204" pitchFamily="34" charset="0"/>
              <a:cs typeface="Segoe UI" panose="020B0502040204020203" pitchFamily="34" charset="0"/>
            </a:endParaRPr>
          </a:p>
          <a:p>
            <a:pPr marL="1052195" marR="0" indent="0">
              <a:lnSpc>
                <a:spcPct val="107000"/>
              </a:lnSpc>
              <a:spcBef>
                <a:spcPts val="0"/>
              </a:spcBef>
              <a:spcAft>
                <a:spcPts val="800"/>
              </a:spcAft>
              <a:buNone/>
            </a:pPr>
            <a:endParaRPr lang="en-US" sz="1800" dirty="0">
              <a:effectLst/>
              <a:latin typeface="Segoe UI" panose="020B0502040204020203" pitchFamily="34" charset="0"/>
              <a:ea typeface="Calibri" panose="020F0502020204030204" pitchFamily="34" charset="0"/>
              <a:cs typeface="Segoe UI" panose="020B0502040204020203" pitchFamily="34" charset="0"/>
            </a:endParaRPr>
          </a:p>
          <a:p>
            <a:pPr marL="437515" indent="-318770"/>
            <a:endParaRPr lang="en-US" sz="2400" dirty="0"/>
          </a:p>
          <a:p>
            <a:pPr marL="437515" indent="-318770"/>
            <a:endParaRPr lang="en-US" sz="2400" dirty="0"/>
          </a:p>
          <a:p>
            <a:pPr marL="457200" lvl="1" indent="0">
              <a:buNone/>
            </a:pPr>
            <a:endParaRPr lang="en-US" dirty="0">
              <a:cs typeface="Segoe UI"/>
            </a:endParaRPr>
          </a:p>
          <a:p>
            <a:pPr marL="118745" indent="0">
              <a:buNone/>
            </a:pPr>
            <a:endParaRPr lang="en-US" dirty="0">
              <a:cs typeface="Segoe UI"/>
            </a:endParaRPr>
          </a:p>
        </p:txBody>
      </p:sp>
      <p:sp>
        <p:nvSpPr>
          <p:cNvPr id="3" name="Text Placeholder 2">
            <a:extLst>
              <a:ext uri="{FF2B5EF4-FFF2-40B4-BE49-F238E27FC236}">
                <a16:creationId xmlns:a16="http://schemas.microsoft.com/office/drawing/2014/main" id="{A53BFFDA-B865-4D7A-8300-216172C124A7}"/>
              </a:ext>
            </a:extLst>
          </p:cNvPr>
          <p:cNvSpPr>
            <a:spLocks noGrp="1"/>
          </p:cNvSpPr>
          <p:nvPr>
            <p:ph type="body" sz="quarter" idx="13"/>
          </p:nvPr>
        </p:nvSpPr>
        <p:spPr/>
        <p:txBody>
          <a:bodyPr/>
          <a:lstStyle/>
          <a:p>
            <a:r>
              <a:rPr lang="en-US"/>
              <a:t>Equity Agenda </a:t>
            </a:r>
          </a:p>
        </p:txBody>
      </p:sp>
      <p:sp>
        <p:nvSpPr>
          <p:cNvPr id="4" name="Title 3">
            <a:extLst>
              <a:ext uri="{FF2B5EF4-FFF2-40B4-BE49-F238E27FC236}">
                <a16:creationId xmlns:a16="http://schemas.microsoft.com/office/drawing/2014/main" id="{3D3A3C83-11EB-4ECA-8031-F0F1450CE670}"/>
              </a:ext>
            </a:extLst>
          </p:cNvPr>
          <p:cNvSpPr>
            <a:spLocks noGrp="1"/>
          </p:cNvSpPr>
          <p:nvPr>
            <p:ph type="title"/>
          </p:nvPr>
        </p:nvSpPr>
        <p:spPr/>
        <p:txBody>
          <a:bodyPr/>
          <a:lstStyle/>
          <a:p>
            <a:r>
              <a:rPr lang="en-US" sz="3600"/>
              <a:t>FY22 Areas of Priority – Financial Aid</a:t>
            </a:r>
            <a:endParaRPr lang="en-US"/>
          </a:p>
        </p:txBody>
      </p:sp>
    </p:spTree>
    <p:extLst>
      <p:ext uri="{BB962C8B-B14F-4D97-AF65-F5344CB8AC3E}">
        <p14:creationId xmlns:p14="http://schemas.microsoft.com/office/powerpoint/2010/main" val="500501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7DBD0A16-F313-4960-B15B-5C7B1403C8C2}"/>
              </a:ext>
            </a:extLst>
          </p:cNvPr>
          <p:cNvGrpSpPr/>
          <p:nvPr/>
        </p:nvGrpSpPr>
        <p:grpSpPr>
          <a:xfrm>
            <a:off x="830580" y="3549076"/>
            <a:ext cx="7691120" cy="3032761"/>
            <a:chOff x="830580" y="3632200"/>
            <a:chExt cx="7691120" cy="3032761"/>
          </a:xfrm>
        </p:grpSpPr>
        <p:graphicFrame>
          <p:nvGraphicFramePr>
            <p:cNvPr id="5" name="Chart 4">
              <a:extLst>
                <a:ext uri="{FF2B5EF4-FFF2-40B4-BE49-F238E27FC236}">
                  <a16:creationId xmlns:a16="http://schemas.microsoft.com/office/drawing/2014/main" id="{91B8E7E9-D297-4C7B-B055-2EB23A266F21}"/>
                </a:ext>
              </a:extLst>
            </p:cNvPr>
            <p:cNvGraphicFramePr/>
            <p:nvPr/>
          </p:nvGraphicFramePr>
          <p:xfrm>
            <a:off x="830580" y="3632200"/>
            <a:ext cx="7691120" cy="303276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255D541E-C493-496A-8145-8F19B5D9A3CF}"/>
                </a:ext>
              </a:extLst>
            </p:cNvPr>
            <p:cNvSpPr txBox="1"/>
            <p:nvPr/>
          </p:nvSpPr>
          <p:spPr>
            <a:xfrm>
              <a:off x="3891280" y="3896362"/>
              <a:ext cx="3637280" cy="2154757"/>
            </a:xfrm>
            <a:prstGeom prst="rect">
              <a:avLst/>
            </a:prstGeom>
            <a:noFill/>
          </p:spPr>
          <p:txBody>
            <a:bodyPr wrap="square" rtlCol="0">
              <a:spAutoFit/>
            </a:bodyPr>
            <a:lstStyle/>
            <a:p>
              <a:pPr marL="914400" marR="0" lvl="0" indent="0" algn="l" defTabSz="914400" rtl="0" eaLnBrk="1" fontAlgn="auto" latinLnBrk="0" hangingPunct="1">
                <a:lnSpc>
                  <a:spcPts val="33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Segoe UI"/>
                  <a:ea typeface="+mn-ea"/>
                  <a:cs typeface="+mn-cs"/>
                </a:rPr>
                <a:t>55% in 2018</a:t>
              </a:r>
            </a:p>
            <a:p>
              <a:pPr marL="0" marR="0" lvl="0" indent="0" algn="l" defTabSz="914400" rtl="0" eaLnBrk="1" fontAlgn="auto" latinLnBrk="0" hangingPunct="1">
                <a:lnSpc>
                  <a:spcPts val="33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8D734A">
                    <a:lumMod val="75000"/>
                  </a:srgbClr>
                </a:solidFill>
                <a:effectLst/>
                <a:uLnTx/>
                <a:uFillTx/>
                <a:latin typeface="Segoe UI"/>
                <a:ea typeface="+mn-ea"/>
                <a:cs typeface="+mn-cs"/>
              </a:endParaRPr>
            </a:p>
            <a:p>
              <a:pPr marL="1431925" marR="0" lvl="0" indent="0" algn="l" defTabSz="914400" rtl="0" eaLnBrk="1" fontAlgn="auto" latinLnBrk="0" hangingPunct="1">
                <a:lnSpc>
                  <a:spcPts val="33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Segoe UI"/>
                  <a:ea typeface="+mn-ea"/>
                  <a:cs typeface="+mn-cs"/>
                </a:rPr>
                <a:t>48% in 2019</a:t>
              </a:r>
            </a:p>
            <a:p>
              <a:pPr marL="0" marR="0" lvl="0" indent="0" algn="l" defTabSz="914400" rtl="0" eaLnBrk="1" fontAlgn="auto" latinLnBrk="0" hangingPunct="1">
                <a:lnSpc>
                  <a:spcPts val="33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8D734A">
                    <a:lumMod val="75000"/>
                  </a:srgbClr>
                </a:solidFill>
                <a:effectLst/>
                <a:uLnTx/>
                <a:uFillTx/>
                <a:latin typeface="Segoe UI"/>
                <a:ea typeface="+mn-ea"/>
                <a:cs typeface="+mn-cs"/>
              </a:endParaRPr>
            </a:p>
            <a:p>
              <a:pPr marL="741363" marR="0" lvl="0" indent="0" algn="l" defTabSz="914400" rtl="0" eaLnBrk="1" fontAlgn="auto" latinLnBrk="0" hangingPunct="1">
                <a:lnSpc>
                  <a:spcPts val="3300"/>
                </a:lnSpc>
                <a:spcBef>
                  <a:spcPts val="0"/>
                </a:spcBef>
                <a:spcAft>
                  <a:spcPts val="0"/>
                </a:spcAft>
                <a:buClrTx/>
                <a:buSzTx/>
                <a:buFontTx/>
                <a:buNone/>
                <a:tabLst/>
                <a:defRPr/>
              </a:pPr>
              <a:r>
                <a:rPr kumimoji="0" lang="en-US" sz="1800" b="0" i="0" u="none" strike="noStrike" kern="1200" cap="none" spc="0" normalizeH="0" baseline="0" noProof="0">
                  <a:ln>
                    <a:noFill/>
                  </a:ln>
                  <a:solidFill>
                    <a:prstClr val="white"/>
                  </a:solidFill>
                  <a:effectLst/>
                  <a:uLnTx/>
                  <a:uFillTx/>
                  <a:latin typeface="Segoe UI"/>
                  <a:ea typeface="+mn-ea"/>
                  <a:cs typeface="+mn-cs"/>
                </a:rPr>
                <a:t>53% in 2020</a:t>
              </a:r>
            </a:p>
          </p:txBody>
        </p:sp>
      </p:grpSp>
      <p:sp>
        <p:nvSpPr>
          <p:cNvPr id="6" name="Text Placeholder 5">
            <a:extLst>
              <a:ext uri="{FF2B5EF4-FFF2-40B4-BE49-F238E27FC236}">
                <a16:creationId xmlns:a16="http://schemas.microsoft.com/office/drawing/2014/main" id="{40F38313-8A6A-4C6D-AEB1-72722E5A40F9}"/>
              </a:ext>
            </a:extLst>
          </p:cNvPr>
          <p:cNvSpPr>
            <a:spLocks noGrp="1"/>
          </p:cNvSpPr>
          <p:nvPr>
            <p:ph type="body" sz="quarter" idx="13"/>
          </p:nvPr>
        </p:nvSpPr>
        <p:spPr/>
        <p:txBody>
          <a:bodyPr/>
          <a:lstStyle/>
          <a:p>
            <a:endParaRPr lang="en-US"/>
          </a:p>
        </p:txBody>
      </p:sp>
      <p:sp>
        <p:nvSpPr>
          <p:cNvPr id="2" name="Title 1">
            <a:extLst>
              <a:ext uri="{FF2B5EF4-FFF2-40B4-BE49-F238E27FC236}">
                <a16:creationId xmlns:a16="http://schemas.microsoft.com/office/drawing/2014/main" id="{BB6A0364-74E4-4C9B-A346-A3D8173F2B39}"/>
              </a:ext>
            </a:extLst>
          </p:cNvPr>
          <p:cNvSpPr>
            <a:spLocks noGrp="1"/>
          </p:cNvSpPr>
          <p:nvPr>
            <p:ph type="title"/>
          </p:nvPr>
        </p:nvSpPr>
        <p:spPr/>
        <p:txBody>
          <a:bodyPr/>
          <a:lstStyle/>
          <a:p>
            <a:r>
              <a:rPr lang="en-US"/>
              <a:t>Increase Affordability</a:t>
            </a:r>
          </a:p>
        </p:txBody>
      </p:sp>
      <p:sp>
        <p:nvSpPr>
          <p:cNvPr id="8" name="Content Placeholder 4">
            <a:extLst>
              <a:ext uri="{FF2B5EF4-FFF2-40B4-BE49-F238E27FC236}">
                <a16:creationId xmlns:a16="http://schemas.microsoft.com/office/drawing/2014/main" id="{03E24E15-0539-4D98-9A76-E77EC6217CCF}"/>
              </a:ext>
            </a:extLst>
          </p:cNvPr>
          <p:cNvSpPr txBox="1">
            <a:spLocks/>
          </p:cNvSpPr>
          <p:nvPr/>
        </p:nvSpPr>
        <p:spPr bwMode="auto">
          <a:xfrm>
            <a:off x="304800" y="1600201"/>
            <a:ext cx="8537222" cy="9906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2400" b="1" i="0" u="none" strike="noStrike" kern="1200" cap="none" spc="0" normalizeH="0" baseline="0" noProof="0">
                <a:ln>
                  <a:noFill/>
                </a:ln>
                <a:solidFill>
                  <a:prstClr val="black"/>
                </a:solidFill>
                <a:effectLst/>
                <a:uLnTx/>
                <a:uFillTx/>
                <a:latin typeface="Segoe UI"/>
                <a:ea typeface="+mn-ea"/>
                <a:cs typeface="+mn-cs"/>
              </a:rPr>
              <a:t>Proposed $10m increase in </a:t>
            </a:r>
            <a:r>
              <a:rPr kumimoji="0" lang="en-US" sz="2400" b="1" i="0" u="none" strike="noStrike" kern="1200" cap="none" spc="0" normalizeH="0" baseline="0" noProof="0" err="1">
                <a:ln>
                  <a:noFill/>
                </a:ln>
                <a:solidFill>
                  <a:prstClr val="black"/>
                </a:solidFill>
                <a:effectLst/>
                <a:uLnTx/>
                <a:uFillTx/>
                <a:latin typeface="Segoe UI"/>
                <a:ea typeface="+mn-ea"/>
                <a:cs typeface="+mn-cs"/>
              </a:rPr>
              <a:t>MassGrant</a:t>
            </a:r>
            <a:r>
              <a:rPr kumimoji="0" lang="en-US" sz="2400" b="1" i="0" u="none" strike="noStrike" kern="1200" cap="none" spc="0" normalizeH="0" baseline="0" noProof="0">
                <a:ln>
                  <a:noFill/>
                </a:ln>
                <a:solidFill>
                  <a:prstClr val="black"/>
                </a:solidFill>
                <a:effectLst/>
                <a:uLnTx/>
                <a:uFillTx/>
                <a:latin typeface="Segoe UI"/>
                <a:ea typeface="+mn-ea"/>
                <a:cs typeface="+mn-cs"/>
              </a:rPr>
              <a:t> Plus appropriation for state university students would substantially reduce unmet need</a:t>
            </a:r>
            <a:endParaRPr kumimoji="0" lang="en-US" sz="1800" b="0" i="0" u="none" strike="noStrike" kern="1200" cap="none" spc="0" normalizeH="0" baseline="0" noProof="0">
              <a:ln>
                <a:noFill/>
              </a:ln>
              <a:solidFill>
                <a:prstClr val="black"/>
              </a:solidFill>
              <a:effectLst/>
              <a:uLnTx/>
              <a:uFillTx/>
              <a:latin typeface="Segoe UI"/>
              <a:ea typeface="+mn-ea"/>
              <a:cs typeface="+mn-cs"/>
            </a:endParaRPr>
          </a:p>
        </p:txBody>
      </p:sp>
      <p:sp>
        <p:nvSpPr>
          <p:cNvPr id="12" name="TextBox 11">
            <a:extLst>
              <a:ext uri="{FF2B5EF4-FFF2-40B4-BE49-F238E27FC236}">
                <a16:creationId xmlns:a16="http://schemas.microsoft.com/office/drawing/2014/main" id="{BFB0BD05-C19F-4551-9E83-87DD995C4B8F}"/>
              </a:ext>
            </a:extLst>
          </p:cNvPr>
          <p:cNvSpPr txBox="1"/>
          <p:nvPr/>
        </p:nvSpPr>
        <p:spPr>
          <a:xfrm>
            <a:off x="828040" y="2985869"/>
            <a:ext cx="7391400"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prstClr val="black"/>
                </a:solidFill>
                <a:effectLst/>
                <a:uLnTx/>
                <a:uFillTx/>
                <a:latin typeface="Segoe UI"/>
                <a:ea typeface="+mn-ea"/>
                <a:cs typeface="+mn-cs"/>
              </a:rPr>
              <a:t>For Pell-eligible state university students, </a:t>
            </a:r>
            <a:r>
              <a:rPr kumimoji="0" lang="en-US" sz="1800" b="1" i="0" u="none" strike="noStrike" kern="1200" cap="none" spc="0" normalizeH="0" baseline="0" noProof="0">
                <a:ln>
                  <a:noFill/>
                </a:ln>
                <a:solidFill>
                  <a:srgbClr val="009BDE"/>
                </a:solidFill>
                <a:effectLst/>
                <a:uLnTx/>
                <a:uFillTx/>
                <a:latin typeface="Segoe UI"/>
                <a:ea typeface="+mn-ea"/>
                <a:cs typeface="+mn-cs"/>
              </a:rPr>
              <a:t>$10m </a:t>
            </a:r>
            <a:r>
              <a:rPr kumimoji="0" lang="en-US" sz="1800" b="0" i="0" u="none" strike="noStrike" kern="1200" cap="none" spc="0" normalizeH="0" baseline="0" noProof="0">
                <a:ln>
                  <a:noFill/>
                </a:ln>
                <a:solidFill>
                  <a:prstClr val="black"/>
                </a:solidFill>
                <a:effectLst/>
                <a:uLnTx/>
                <a:uFillTx/>
                <a:latin typeface="Segoe UI"/>
                <a:ea typeface="+mn-ea"/>
                <a:cs typeface="+mn-cs"/>
              </a:rPr>
              <a:t>would have reduced total unmet need (on tuition, fees, books &amp; supplies) by:</a:t>
            </a:r>
            <a:endParaRPr kumimoji="0" lang="en-US" sz="1800" b="0" i="0" u="none" strike="noStrike" kern="1200" cap="none" spc="0" normalizeH="0" baseline="0" noProof="0">
              <a:ln>
                <a:noFill/>
              </a:ln>
              <a:solidFill>
                <a:prstClr val="white"/>
              </a:solidFill>
              <a:effectLst/>
              <a:uLnTx/>
              <a:uFillTx/>
              <a:latin typeface="Segoe UI"/>
              <a:ea typeface="+mn-ea"/>
              <a:cs typeface="+mn-cs"/>
            </a:endParaRPr>
          </a:p>
        </p:txBody>
      </p:sp>
      <p:sp>
        <p:nvSpPr>
          <p:cNvPr id="9" name="TextBox 8">
            <a:extLst>
              <a:ext uri="{FF2B5EF4-FFF2-40B4-BE49-F238E27FC236}">
                <a16:creationId xmlns:a16="http://schemas.microsoft.com/office/drawing/2014/main" id="{CCEE4C0C-0742-4304-9794-3B9560298A36}"/>
              </a:ext>
            </a:extLst>
          </p:cNvPr>
          <p:cNvSpPr txBox="1"/>
          <p:nvPr/>
        </p:nvSpPr>
        <p:spPr>
          <a:xfrm>
            <a:off x="148936" y="6563290"/>
            <a:ext cx="4606636" cy="246221"/>
          </a:xfrm>
          <a:prstGeom prst="rect">
            <a:avLst/>
          </a:prstGeom>
          <a:noFill/>
        </p:spPr>
        <p:txBody>
          <a:bodyPr wrap="square">
            <a:spAutoFit/>
          </a:bodyPr>
          <a:lstStyle/>
          <a:p>
            <a:pPr marL="119062" marR="0" lvl="0" indent="0" algn="l" defTabSz="914400" rtl="0" eaLnBrk="1" fontAlgn="auto" latinLnBrk="0" hangingPunct="1">
              <a:lnSpc>
                <a:spcPct val="100000"/>
              </a:lnSpc>
              <a:spcBef>
                <a:spcPts val="0"/>
              </a:spcBef>
              <a:spcAft>
                <a:spcPts val="12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Source: Massachusetts Department of Higher Education (HEIRS)</a:t>
            </a:r>
          </a:p>
        </p:txBody>
      </p:sp>
    </p:spTree>
    <p:extLst>
      <p:ext uri="{BB962C8B-B14F-4D97-AF65-F5344CB8AC3E}">
        <p14:creationId xmlns:p14="http://schemas.microsoft.com/office/powerpoint/2010/main" val="2568974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A4FD41-6A76-457D-BBEB-D97E21ED5265}"/>
              </a:ext>
            </a:extLst>
          </p:cNvPr>
          <p:cNvSpPr>
            <a:spLocks noGrp="1"/>
          </p:cNvSpPr>
          <p:nvPr>
            <p:ph type="title"/>
          </p:nvPr>
        </p:nvSpPr>
        <p:spPr/>
        <p:txBody>
          <a:bodyPr>
            <a:noAutofit/>
          </a:bodyPr>
          <a:lstStyle/>
          <a:p>
            <a:pPr algn="ctr"/>
            <a:r>
              <a:rPr lang="en-US" sz="3200"/>
              <a:t>Eliminate Non-credit Bearing Standalone Developmental Education Courses</a:t>
            </a:r>
          </a:p>
        </p:txBody>
      </p:sp>
      <p:sp>
        <p:nvSpPr>
          <p:cNvPr id="3" name="Text Placeholder 2">
            <a:extLst>
              <a:ext uri="{FF2B5EF4-FFF2-40B4-BE49-F238E27FC236}">
                <a16:creationId xmlns:a16="http://schemas.microsoft.com/office/drawing/2014/main" id="{05869AC9-9C72-47F2-A481-5781C45B463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779005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10008FC-9BAA-4FC9-A726-619BA22B8CCE}"/>
              </a:ext>
            </a:extLst>
          </p:cNvPr>
          <p:cNvSpPr>
            <a:spLocks noGrp="1"/>
          </p:cNvSpPr>
          <p:nvPr>
            <p:ph idx="1"/>
          </p:nvPr>
        </p:nvSpPr>
        <p:spPr/>
        <p:txBody>
          <a:bodyPr/>
          <a:lstStyle/>
          <a:p>
            <a:pPr marL="0" indent="0">
              <a:buNone/>
            </a:pPr>
            <a:r>
              <a:rPr lang="en-US" sz="2000" b="1" dirty="0"/>
              <a:t>Development of the Equity Agenda</a:t>
            </a:r>
            <a:r>
              <a:rPr lang="en-US" sz="2000" dirty="0"/>
              <a:t>:</a:t>
            </a:r>
          </a:p>
          <a:p>
            <a:pPr marL="285750" indent="-285750"/>
            <a:r>
              <a:rPr lang="en-US" dirty="0"/>
              <a:t>Lumina Foundation and the </a:t>
            </a:r>
            <a:r>
              <a:rPr lang="en-US" b="1" dirty="0"/>
              <a:t>Talent, Innovation, and Equity (TIE) </a:t>
            </a:r>
            <a:r>
              <a:rPr lang="en-US" dirty="0"/>
              <a:t>designation</a:t>
            </a:r>
          </a:p>
          <a:p>
            <a:pPr marL="285750" indent="-285750"/>
            <a:r>
              <a:rPr lang="en-US" dirty="0"/>
              <a:t>National designation as “highly educated state”: Percent of population 25-64 with a </a:t>
            </a:r>
            <a:r>
              <a:rPr lang="en-US" b="1" dirty="0"/>
              <a:t>post-secondary degree, or certificate</a:t>
            </a:r>
            <a:endParaRPr lang="en-US" dirty="0"/>
          </a:p>
          <a:p>
            <a:pPr marL="285750" indent="-285750"/>
            <a:r>
              <a:rPr lang="en-US" dirty="0"/>
              <a:t>Why focus on racially minoritized populations? </a:t>
            </a:r>
            <a:r>
              <a:rPr lang="en-US" b="1" dirty="0"/>
              <a:t>Economics, Democracy, and </a:t>
            </a:r>
            <a:r>
              <a:rPr lang="en-US" b="1"/>
              <a:t>Social Justice</a:t>
            </a:r>
            <a:endParaRPr lang="en-US" b="1" dirty="0"/>
          </a:p>
          <a:p>
            <a:pPr marL="285750" indent="-285750"/>
            <a:r>
              <a:rPr lang="en-US" dirty="0"/>
              <a:t>What makes the Massachusetts approach rather unique? </a:t>
            </a:r>
            <a:r>
              <a:rPr lang="en-US" b="1" dirty="0"/>
              <a:t>System-wide</a:t>
            </a:r>
            <a:r>
              <a:rPr lang="en-US" dirty="0"/>
              <a:t>, </a:t>
            </a:r>
            <a:r>
              <a:rPr lang="en-US" b="1" dirty="0"/>
              <a:t>Targeted</a:t>
            </a:r>
            <a:r>
              <a:rPr lang="en-US" dirty="0"/>
              <a:t>, and requires </a:t>
            </a:r>
            <a:r>
              <a:rPr lang="en-US" b="1" dirty="0"/>
              <a:t>Internal Professional Development</a:t>
            </a:r>
          </a:p>
        </p:txBody>
      </p:sp>
      <p:sp>
        <p:nvSpPr>
          <p:cNvPr id="6" name="Text Placeholder 5">
            <a:extLst>
              <a:ext uri="{FF2B5EF4-FFF2-40B4-BE49-F238E27FC236}">
                <a16:creationId xmlns:a16="http://schemas.microsoft.com/office/drawing/2014/main" id="{7A69A21E-7BF1-4FE8-BEA8-B6E82BB83576}"/>
              </a:ext>
            </a:extLst>
          </p:cNvPr>
          <p:cNvSpPr>
            <a:spLocks noGrp="1"/>
          </p:cNvSpPr>
          <p:nvPr>
            <p:ph type="body" sz="quarter" idx="13"/>
          </p:nvPr>
        </p:nvSpPr>
        <p:spPr/>
        <p:txBody>
          <a:bodyPr/>
          <a:lstStyle/>
          <a:p>
            <a:r>
              <a:rPr lang="en-US" sz="2400"/>
              <a:t>The Equity Agenda</a:t>
            </a:r>
          </a:p>
        </p:txBody>
      </p:sp>
      <p:sp>
        <p:nvSpPr>
          <p:cNvPr id="8" name="Title 7">
            <a:extLst>
              <a:ext uri="{FF2B5EF4-FFF2-40B4-BE49-F238E27FC236}">
                <a16:creationId xmlns:a16="http://schemas.microsoft.com/office/drawing/2014/main" id="{170DFC61-4F67-4367-B9C8-F1067FD6477D}"/>
              </a:ext>
            </a:extLst>
          </p:cNvPr>
          <p:cNvSpPr>
            <a:spLocks noGrp="1"/>
          </p:cNvSpPr>
          <p:nvPr>
            <p:ph type="title"/>
          </p:nvPr>
        </p:nvSpPr>
        <p:spPr/>
        <p:txBody>
          <a:bodyPr/>
          <a:lstStyle/>
          <a:p>
            <a:r>
              <a:rPr lang="en-US" sz="4000" dirty="0"/>
              <a:t>What is the Equity Agenda?</a:t>
            </a:r>
          </a:p>
        </p:txBody>
      </p:sp>
    </p:spTree>
    <p:extLst>
      <p:ext uri="{BB962C8B-B14F-4D97-AF65-F5344CB8AC3E}">
        <p14:creationId xmlns:p14="http://schemas.microsoft.com/office/powerpoint/2010/main" val="26048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F5001BB-9C93-4845-B83F-8CA517EC901D}"/>
              </a:ext>
            </a:extLst>
          </p:cNvPr>
          <p:cNvSpPr>
            <a:spLocks noGrp="1"/>
          </p:cNvSpPr>
          <p:nvPr>
            <p:ph idx="1"/>
          </p:nvPr>
        </p:nvSpPr>
        <p:spPr/>
        <p:txBody>
          <a:bodyPr/>
          <a:lstStyle/>
          <a:p>
            <a:pPr marL="351949" marR="3810" indent="-342900">
              <a:spcBef>
                <a:spcPts val="206"/>
              </a:spcBef>
              <a:spcAft>
                <a:spcPts val="600"/>
              </a:spcAft>
              <a:buFont typeface="Wingdings" panose="05000000000000000000" pitchFamily="2" charset="2"/>
              <a:buChar char="§"/>
              <a:tabLst>
                <a:tab pos="139065" algn="l"/>
              </a:tabLst>
            </a:pPr>
            <a:r>
              <a:rPr lang="en-US" sz="2400" spc="-4" dirty="0">
                <a:latin typeface="+mn-lt"/>
                <a:cs typeface="Calibri"/>
              </a:rPr>
              <a:t>Nationally, institutions are more likely to place Black and Latinx students into </a:t>
            </a:r>
            <a:r>
              <a:rPr lang="en-US" sz="2400" spc="-4" dirty="0">
                <a:cs typeface="Calibri"/>
              </a:rPr>
              <a:t>d</a:t>
            </a:r>
            <a:r>
              <a:rPr lang="en-US" sz="2400" spc="-4" dirty="0">
                <a:latin typeface="+mn-lt"/>
                <a:cs typeface="Calibri"/>
              </a:rPr>
              <a:t>evelopmental </a:t>
            </a:r>
            <a:r>
              <a:rPr lang="en-US" sz="2400" spc="-4" dirty="0">
                <a:cs typeface="Calibri"/>
              </a:rPr>
              <a:t>e</a:t>
            </a:r>
            <a:r>
              <a:rPr lang="en-US" sz="2400" spc="-4" dirty="0">
                <a:latin typeface="+mn-lt"/>
                <a:cs typeface="Calibri"/>
              </a:rPr>
              <a:t>ducation</a:t>
            </a:r>
          </a:p>
          <a:p>
            <a:pPr marL="644041" marR="3810" lvl="1" indent="-342900">
              <a:spcBef>
                <a:spcPts val="206"/>
              </a:spcBef>
              <a:spcAft>
                <a:spcPts val="600"/>
              </a:spcAft>
              <a:buFont typeface="Wingdings" panose="05000000000000000000" pitchFamily="2" charset="2"/>
              <a:buChar char="§"/>
              <a:tabLst>
                <a:tab pos="139065" algn="l"/>
              </a:tabLst>
            </a:pPr>
            <a:r>
              <a:rPr lang="en-US" sz="2000" spc="-4" dirty="0">
                <a:latin typeface="+mn-lt"/>
                <a:cs typeface="Calibri"/>
              </a:rPr>
              <a:t>Students in developmental education are more likely to be impacted by negative outcomes including financial cost of courses not tied to a degree, delayed access to credit-bearing courses, and stigma that a student is “not ready” for college.</a:t>
            </a:r>
          </a:p>
          <a:p>
            <a:pPr marL="351949" marR="3810" indent="-342900">
              <a:spcBef>
                <a:spcPts val="206"/>
              </a:spcBef>
              <a:spcAft>
                <a:spcPts val="600"/>
              </a:spcAft>
              <a:buFont typeface="Wingdings" panose="05000000000000000000" pitchFamily="2" charset="2"/>
              <a:buChar char="§"/>
              <a:tabLst>
                <a:tab pos="139065" algn="l"/>
              </a:tabLst>
            </a:pPr>
            <a:r>
              <a:rPr lang="en-US" sz="2400" spc="-4" dirty="0">
                <a:latin typeface="+mn-lt"/>
                <a:cs typeface="Calibri"/>
              </a:rPr>
              <a:t>Reforms that have taken place nationally and in Massachusetts include co-requisite courses, course placement using multiple measures instead of relying on one standardized test. </a:t>
            </a:r>
            <a:endParaRPr lang="en-US" sz="2000" spc="-4" dirty="0">
              <a:latin typeface="+mn-lt"/>
              <a:cs typeface="Calibri"/>
            </a:endParaRPr>
          </a:p>
        </p:txBody>
      </p:sp>
      <p:sp>
        <p:nvSpPr>
          <p:cNvPr id="3" name="Text Placeholder 2">
            <a:extLst>
              <a:ext uri="{FF2B5EF4-FFF2-40B4-BE49-F238E27FC236}">
                <a16:creationId xmlns:a16="http://schemas.microsoft.com/office/drawing/2014/main" id="{2638F85E-16E8-4DDA-AC54-6022ACCFC154}"/>
              </a:ext>
            </a:extLst>
          </p:cNvPr>
          <p:cNvSpPr>
            <a:spLocks noGrp="1"/>
          </p:cNvSpPr>
          <p:nvPr>
            <p:ph type="body" sz="quarter" idx="13"/>
          </p:nvPr>
        </p:nvSpPr>
        <p:spPr/>
        <p:txBody>
          <a:bodyPr/>
          <a:lstStyle/>
          <a:p>
            <a:r>
              <a:rPr lang="en-US"/>
              <a:t>Equity Agenda – FY22 Priorities</a:t>
            </a:r>
          </a:p>
        </p:txBody>
      </p:sp>
      <p:sp>
        <p:nvSpPr>
          <p:cNvPr id="4" name="Title 3">
            <a:extLst>
              <a:ext uri="{FF2B5EF4-FFF2-40B4-BE49-F238E27FC236}">
                <a16:creationId xmlns:a16="http://schemas.microsoft.com/office/drawing/2014/main" id="{DDB93726-4D03-438B-B0BE-629755D5EB1D}"/>
              </a:ext>
            </a:extLst>
          </p:cNvPr>
          <p:cNvSpPr>
            <a:spLocks noGrp="1"/>
          </p:cNvSpPr>
          <p:nvPr>
            <p:ph type="title"/>
          </p:nvPr>
        </p:nvSpPr>
        <p:spPr/>
        <p:txBody>
          <a:bodyPr/>
          <a:lstStyle/>
          <a:p>
            <a:r>
              <a:rPr lang="en-US" sz="2400"/>
              <a:t>Eliminate Non-credit Bearing Standalone Developmental Education Courses</a:t>
            </a:r>
          </a:p>
        </p:txBody>
      </p:sp>
    </p:spTree>
    <p:extLst>
      <p:ext uri="{BB962C8B-B14F-4D97-AF65-F5344CB8AC3E}">
        <p14:creationId xmlns:p14="http://schemas.microsoft.com/office/powerpoint/2010/main" val="13420906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D5DF9CB-1D98-4DA7-9981-4109931E9ACC}"/>
              </a:ext>
            </a:extLst>
          </p:cNvPr>
          <p:cNvSpPr>
            <a:spLocks noGrp="1"/>
          </p:cNvSpPr>
          <p:nvPr>
            <p:ph type="body" sz="quarter" idx="13"/>
          </p:nvPr>
        </p:nvSpPr>
        <p:spPr/>
        <p:txBody>
          <a:bodyPr/>
          <a:lstStyle/>
          <a:p>
            <a:endParaRPr lang="en-US"/>
          </a:p>
        </p:txBody>
      </p:sp>
      <p:sp>
        <p:nvSpPr>
          <p:cNvPr id="4" name="Title 3">
            <a:extLst>
              <a:ext uri="{FF2B5EF4-FFF2-40B4-BE49-F238E27FC236}">
                <a16:creationId xmlns:a16="http://schemas.microsoft.com/office/drawing/2014/main" id="{E195DEC0-600C-4757-B6B8-BC449299C7A4}"/>
              </a:ext>
            </a:extLst>
          </p:cNvPr>
          <p:cNvSpPr>
            <a:spLocks noGrp="1"/>
          </p:cNvSpPr>
          <p:nvPr>
            <p:ph type="title"/>
          </p:nvPr>
        </p:nvSpPr>
        <p:spPr/>
        <p:txBody>
          <a:bodyPr/>
          <a:lstStyle/>
          <a:p>
            <a:r>
              <a:rPr lang="en-US"/>
              <a:t>MA’s Three-Pronged Approach</a:t>
            </a:r>
          </a:p>
        </p:txBody>
      </p:sp>
      <p:graphicFrame>
        <p:nvGraphicFramePr>
          <p:cNvPr id="8" name="Content Placeholder 7">
            <a:extLst>
              <a:ext uri="{FF2B5EF4-FFF2-40B4-BE49-F238E27FC236}">
                <a16:creationId xmlns:a16="http://schemas.microsoft.com/office/drawing/2014/main" id="{083921F4-6ED2-4DE6-AD45-F87F313A4812}"/>
              </a:ext>
            </a:extLst>
          </p:cNvPr>
          <p:cNvGraphicFramePr>
            <a:graphicFrameLocks noGrp="1"/>
          </p:cNvGraphicFramePr>
          <p:nvPr>
            <p:ph idx="1"/>
          </p:nvPr>
        </p:nvGraphicFramePr>
        <p:xfrm>
          <a:off x="380999" y="2537692"/>
          <a:ext cx="8236527" cy="2708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TextBox 9">
            <a:extLst>
              <a:ext uri="{FF2B5EF4-FFF2-40B4-BE49-F238E27FC236}">
                <a16:creationId xmlns:a16="http://schemas.microsoft.com/office/drawing/2014/main" id="{785C9EAD-48F1-4A3E-B435-44466DE7BC15}"/>
              </a:ext>
            </a:extLst>
          </p:cNvPr>
          <p:cNvSpPr txBox="1"/>
          <p:nvPr/>
        </p:nvSpPr>
        <p:spPr>
          <a:xfrm>
            <a:off x="2268855" y="3244334"/>
            <a:ext cx="4606290"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Segoe UI"/>
                <a:ea typeface="+mn-ea"/>
                <a:cs typeface="+mn-cs"/>
              </a:rPr>
              <a:t> </a:t>
            </a:r>
          </a:p>
        </p:txBody>
      </p:sp>
      <p:sp>
        <p:nvSpPr>
          <p:cNvPr id="6" name="Title 3">
            <a:extLst>
              <a:ext uri="{FF2B5EF4-FFF2-40B4-BE49-F238E27FC236}">
                <a16:creationId xmlns:a16="http://schemas.microsoft.com/office/drawing/2014/main" id="{399722F4-A163-4514-AE9B-0D5D69D9A3EA}"/>
              </a:ext>
            </a:extLst>
          </p:cNvPr>
          <p:cNvSpPr txBox="1">
            <a:spLocks/>
          </p:cNvSpPr>
          <p:nvPr/>
        </p:nvSpPr>
        <p:spPr bwMode="auto">
          <a:xfrm>
            <a:off x="460023" y="1535546"/>
            <a:ext cx="8382000" cy="838200"/>
          </a:xfrm>
          <a:prstGeom prst="rect">
            <a:avLst/>
          </a:prstGeom>
          <a:noFill/>
          <a:ln w="9525">
            <a:noFill/>
            <a:miter lim="800000"/>
            <a:headEnd/>
            <a:tailEnd/>
          </a:ln>
        </p:spPr>
        <p:txBody>
          <a:bodyPr vert="horz" wrap="square" lIns="91440" tIns="45720" rIns="45720" bIns="45720" numCol="1" anchor="ctr" anchorCtr="0" compatLnSpc="1">
            <a:prstTxWarp prst="textNoShape">
              <a:avLst/>
            </a:prstTxWarp>
          </a:bodyPr>
          <a:lstStyle>
            <a:lvl1pPr algn="l" rtl="0" eaLnBrk="1" fontAlgn="base" hangingPunct="1">
              <a:spcBef>
                <a:spcPct val="0"/>
              </a:spcBef>
              <a:spcAft>
                <a:spcPct val="0"/>
              </a:spcAft>
              <a:defRPr sz="4000" b="0" kern="1200">
                <a:solidFill>
                  <a:schemeClr val="bg1"/>
                </a:solidFill>
                <a:latin typeface="+mj-lt"/>
                <a:ea typeface="+mj-ea"/>
                <a:cs typeface="+mj-cs"/>
              </a:defRPr>
            </a:lvl1pPr>
            <a:lvl2pPr algn="l" rtl="0" eaLnBrk="1" fontAlgn="base" hangingPunct="1">
              <a:spcBef>
                <a:spcPct val="0"/>
              </a:spcBef>
              <a:spcAft>
                <a:spcPct val="0"/>
              </a:spcAft>
              <a:defRPr sz="4500">
                <a:solidFill>
                  <a:schemeClr val="bg1"/>
                </a:solidFill>
                <a:latin typeface="Corbel" pitchFamily="34" charset="0"/>
              </a:defRPr>
            </a:lvl2pPr>
            <a:lvl3pPr algn="l" rtl="0" eaLnBrk="1" fontAlgn="base" hangingPunct="1">
              <a:spcBef>
                <a:spcPct val="0"/>
              </a:spcBef>
              <a:spcAft>
                <a:spcPct val="0"/>
              </a:spcAft>
              <a:defRPr sz="4500">
                <a:solidFill>
                  <a:schemeClr val="bg1"/>
                </a:solidFill>
                <a:latin typeface="Corbel" pitchFamily="34" charset="0"/>
              </a:defRPr>
            </a:lvl3pPr>
            <a:lvl4pPr algn="l" rtl="0" eaLnBrk="1" fontAlgn="base" hangingPunct="1">
              <a:spcBef>
                <a:spcPct val="0"/>
              </a:spcBef>
              <a:spcAft>
                <a:spcPct val="0"/>
              </a:spcAft>
              <a:defRPr sz="4500">
                <a:solidFill>
                  <a:schemeClr val="bg1"/>
                </a:solidFill>
                <a:latin typeface="Corbel" pitchFamily="34" charset="0"/>
              </a:defRPr>
            </a:lvl4pPr>
            <a:lvl5pPr algn="l" rtl="0" eaLnBrk="1" fontAlgn="base" hangingPunct="1">
              <a:spcBef>
                <a:spcPct val="0"/>
              </a:spcBef>
              <a:spcAft>
                <a:spcPct val="0"/>
              </a:spcAft>
              <a:defRPr sz="4500">
                <a:solidFill>
                  <a:schemeClr val="bg1"/>
                </a:solidFill>
                <a:latin typeface="Corbel" pitchFamily="34" charset="0"/>
              </a:defRPr>
            </a:lvl5pPr>
            <a:lvl6pPr marL="457189" algn="l" rtl="0" eaLnBrk="1" fontAlgn="base" hangingPunct="1">
              <a:spcBef>
                <a:spcPct val="0"/>
              </a:spcBef>
              <a:spcAft>
                <a:spcPct val="0"/>
              </a:spcAft>
              <a:defRPr sz="4500">
                <a:solidFill>
                  <a:schemeClr val="bg1"/>
                </a:solidFill>
                <a:latin typeface="Corbel" pitchFamily="34" charset="0"/>
              </a:defRPr>
            </a:lvl6pPr>
            <a:lvl7pPr marL="914377" algn="l" rtl="0" eaLnBrk="1" fontAlgn="base" hangingPunct="1">
              <a:spcBef>
                <a:spcPct val="0"/>
              </a:spcBef>
              <a:spcAft>
                <a:spcPct val="0"/>
              </a:spcAft>
              <a:defRPr sz="4500">
                <a:solidFill>
                  <a:schemeClr val="bg1"/>
                </a:solidFill>
                <a:latin typeface="Corbel" pitchFamily="34" charset="0"/>
              </a:defRPr>
            </a:lvl7pPr>
            <a:lvl8pPr marL="1371566" algn="l" rtl="0" eaLnBrk="1" fontAlgn="base" hangingPunct="1">
              <a:spcBef>
                <a:spcPct val="0"/>
              </a:spcBef>
              <a:spcAft>
                <a:spcPct val="0"/>
              </a:spcAft>
              <a:defRPr sz="4500">
                <a:solidFill>
                  <a:schemeClr val="bg1"/>
                </a:solidFill>
                <a:latin typeface="Corbel" pitchFamily="34" charset="0"/>
              </a:defRPr>
            </a:lvl8pPr>
            <a:lvl9pPr marL="1828754" algn="l" rtl="0" eaLnBrk="1" fontAlgn="base" hangingPunct="1">
              <a:spcBef>
                <a:spcPct val="0"/>
              </a:spcBef>
              <a:spcAft>
                <a:spcPct val="0"/>
              </a:spcAft>
              <a:defRPr sz="4500">
                <a:solidFill>
                  <a:schemeClr val="bg1"/>
                </a:solidFill>
                <a:latin typeface="Corbel" pitchFamily="34" charset="0"/>
              </a:defRPr>
            </a:lvl9pPr>
            <a:extLst/>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2400" b="0" i="0" u="none" strike="noStrike" kern="1200" cap="none" spc="0" normalizeH="0" baseline="0" noProof="0">
                <a:ln>
                  <a:noFill/>
                </a:ln>
                <a:solidFill>
                  <a:prstClr val="black"/>
                </a:solidFill>
                <a:effectLst/>
                <a:uLnTx/>
                <a:uFillTx/>
                <a:latin typeface="Segoe UI Semibold"/>
                <a:ea typeface="+mj-ea"/>
                <a:cs typeface="+mj-cs"/>
              </a:rPr>
              <a:t>MA’s Three-Pronged Approach</a:t>
            </a:r>
          </a:p>
        </p:txBody>
      </p:sp>
      <p:sp>
        <p:nvSpPr>
          <p:cNvPr id="9" name="TextBox 8">
            <a:extLst>
              <a:ext uri="{FF2B5EF4-FFF2-40B4-BE49-F238E27FC236}">
                <a16:creationId xmlns:a16="http://schemas.microsoft.com/office/drawing/2014/main" id="{7EFE3C70-C3F9-4FA7-8F3F-6E6B98E2AD02}"/>
              </a:ext>
            </a:extLst>
          </p:cNvPr>
          <p:cNvSpPr txBox="1"/>
          <p:nvPr/>
        </p:nvSpPr>
        <p:spPr>
          <a:xfrm>
            <a:off x="745836" y="5600884"/>
            <a:ext cx="7652328" cy="923330"/>
          </a:xfrm>
          <a:prstGeom prst="rect">
            <a:avLst/>
          </a:prstGeom>
          <a:noFill/>
        </p:spPr>
        <p:txBody>
          <a:bodyPr wrap="square">
            <a:spAutoFit/>
          </a:bodyPr>
          <a:lstStyle/>
          <a:p>
            <a:pPr marL="9049" marR="3810" lvl="0" indent="0" algn="l" defTabSz="914400" rtl="0" eaLnBrk="1" fontAlgn="auto" latinLnBrk="0" hangingPunct="1">
              <a:lnSpc>
                <a:spcPct val="100000"/>
              </a:lnSpc>
              <a:spcBef>
                <a:spcPts val="206"/>
              </a:spcBef>
              <a:spcAft>
                <a:spcPts val="600"/>
              </a:spcAft>
              <a:buClrTx/>
              <a:buSzTx/>
              <a:buFontTx/>
              <a:buNone/>
              <a:tabLst>
                <a:tab pos="139065" algn="l"/>
              </a:tabLst>
              <a:defRPr/>
            </a:pPr>
            <a:r>
              <a:rPr kumimoji="0" lang="en-US" sz="1800" b="0" i="0" u="none" strike="noStrike" kern="1200" cap="none" spc="-4" normalizeH="0" baseline="0" noProof="0">
                <a:ln>
                  <a:noFill/>
                </a:ln>
                <a:solidFill>
                  <a:prstClr val="black"/>
                </a:solidFill>
                <a:effectLst/>
                <a:uLnTx/>
                <a:uFillTx/>
                <a:latin typeface="Segoe UI"/>
                <a:ea typeface="+mn-ea"/>
                <a:cs typeface="Calibri"/>
              </a:rPr>
              <a:t>Early data from a DHE assessment for revised placement policy indicates that, in 2019, completion rates for Black and Latinx students in gateway, credit-bearing math and English courses jumped five percentage points.</a:t>
            </a:r>
          </a:p>
        </p:txBody>
      </p:sp>
    </p:spTree>
    <p:extLst>
      <p:ext uri="{BB962C8B-B14F-4D97-AF65-F5344CB8AC3E}">
        <p14:creationId xmlns:p14="http://schemas.microsoft.com/office/powerpoint/2010/main" val="20464533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0F38313-8A6A-4C6D-AEB1-72722E5A40F9}"/>
              </a:ext>
            </a:extLst>
          </p:cNvPr>
          <p:cNvSpPr>
            <a:spLocks noGrp="1"/>
          </p:cNvSpPr>
          <p:nvPr>
            <p:ph type="body" sz="quarter" idx="13"/>
          </p:nvPr>
        </p:nvSpPr>
        <p:spPr/>
        <p:txBody>
          <a:bodyPr/>
          <a:lstStyle/>
          <a:p>
            <a:r>
              <a:rPr lang="en-US"/>
              <a:t>Equity Agenda – FY22 Priorities</a:t>
            </a:r>
          </a:p>
        </p:txBody>
      </p:sp>
      <p:sp>
        <p:nvSpPr>
          <p:cNvPr id="2" name="Title 1">
            <a:extLst>
              <a:ext uri="{FF2B5EF4-FFF2-40B4-BE49-F238E27FC236}">
                <a16:creationId xmlns:a16="http://schemas.microsoft.com/office/drawing/2014/main" id="{BB6A0364-74E4-4C9B-A346-A3D8173F2B39}"/>
              </a:ext>
            </a:extLst>
          </p:cNvPr>
          <p:cNvSpPr>
            <a:spLocks noGrp="1"/>
          </p:cNvSpPr>
          <p:nvPr>
            <p:ph type="title"/>
          </p:nvPr>
        </p:nvSpPr>
        <p:spPr/>
        <p:txBody>
          <a:bodyPr/>
          <a:lstStyle/>
          <a:p>
            <a:r>
              <a:rPr lang="en-US" sz="2800"/>
              <a:t>Eliminate Non-credit Bearing Standalone Developmental Education Courses</a:t>
            </a:r>
          </a:p>
        </p:txBody>
      </p:sp>
      <p:sp>
        <p:nvSpPr>
          <p:cNvPr id="8" name="Content Placeholder 4">
            <a:extLst>
              <a:ext uri="{FF2B5EF4-FFF2-40B4-BE49-F238E27FC236}">
                <a16:creationId xmlns:a16="http://schemas.microsoft.com/office/drawing/2014/main" id="{03E24E15-0539-4D98-9A76-E77EC6217CCF}"/>
              </a:ext>
            </a:extLst>
          </p:cNvPr>
          <p:cNvSpPr txBox="1">
            <a:spLocks/>
          </p:cNvSpPr>
          <p:nvPr/>
        </p:nvSpPr>
        <p:spPr bwMode="auto">
          <a:xfrm>
            <a:off x="304800" y="1600201"/>
            <a:ext cx="8537222" cy="8259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2400" b="1" i="0" u="none" strike="noStrike" kern="1200" cap="none" spc="0" normalizeH="0" baseline="0" noProof="0">
                <a:ln>
                  <a:noFill/>
                </a:ln>
                <a:solidFill>
                  <a:prstClr val="black"/>
                </a:solidFill>
                <a:effectLst/>
                <a:uLnTx/>
                <a:uFillTx/>
                <a:latin typeface="Segoe UI"/>
                <a:ea typeface="+mn-ea"/>
                <a:cs typeface="+mn-cs"/>
              </a:rPr>
              <a:t>Community Colleges—Enrollment in English in first year </a:t>
            </a:r>
            <a:r>
              <a:rPr kumimoji="0" lang="en-US" sz="1800" b="0" i="0" u="none" strike="noStrike" kern="1200" cap="none" spc="0" normalizeH="0" baseline="0" noProof="0">
                <a:ln>
                  <a:noFill/>
                </a:ln>
                <a:solidFill>
                  <a:prstClr val="black"/>
                </a:solidFill>
                <a:effectLst/>
                <a:uLnTx/>
                <a:uFillTx/>
                <a:latin typeface="Segoe UI"/>
                <a:ea typeface="+mn-ea"/>
                <a:cs typeface="+mn-cs"/>
              </a:rPr>
              <a:t>(full-time students)</a:t>
            </a:r>
            <a:endParaRPr kumimoji="0" lang="en-US" sz="1800" b="0" i="0" u="none" strike="noStrike" kern="1200" cap="none" spc="0" normalizeH="0" baseline="0" noProof="0">
              <a:ln>
                <a:noFill/>
              </a:ln>
              <a:solidFill>
                <a:srgbClr val="009BDE"/>
              </a:solidFill>
              <a:effectLst/>
              <a:uLnTx/>
              <a:uFillTx/>
              <a:latin typeface="Segoe UI"/>
              <a:ea typeface="+mn-ea"/>
              <a:cs typeface="+mn-cs"/>
            </a:endParaRPr>
          </a:p>
        </p:txBody>
      </p:sp>
      <p:pic>
        <p:nvPicPr>
          <p:cNvPr id="12" name="Picture 11">
            <a:extLst>
              <a:ext uri="{FF2B5EF4-FFF2-40B4-BE49-F238E27FC236}">
                <a16:creationId xmlns:a16="http://schemas.microsoft.com/office/drawing/2014/main" id="{C7AA3038-6B4C-42D5-B772-0046485A5E0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55507" y="2895931"/>
            <a:ext cx="3887540" cy="3071938"/>
          </a:xfrm>
          <a:prstGeom prst="rect">
            <a:avLst/>
          </a:prstGeom>
        </p:spPr>
      </p:pic>
      <p:pic>
        <p:nvPicPr>
          <p:cNvPr id="14" name="Picture 13">
            <a:extLst>
              <a:ext uri="{FF2B5EF4-FFF2-40B4-BE49-F238E27FC236}">
                <a16:creationId xmlns:a16="http://schemas.microsoft.com/office/drawing/2014/main" id="{12E00589-B609-4A61-8472-785B41286A8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876800" y="2867926"/>
            <a:ext cx="3887539" cy="3071938"/>
          </a:xfrm>
          <a:prstGeom prst="rect">
            <a:avLst/>
          </a:prstGeom>
        </p:spPr>
      </p:pic>
      <p:pic>
        <p:nvPicPr>
          <p:cNvPr id="15" name="Picture 14">
            <a:extLst>
              <a:ext uri="{FF2B5EF4-FFF2-40B4-BE49-F238E27FC236}">
                <a16:creationId xmlns:a16="http://schemas.microsoft.com/office/drawing/2014/main" id="{627B85C7-F212-476C-83BA-E59603526CE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15929" y="6217196"/>
            <a:ext cx="4454236" cy="254889"/>
          </a:xfrm>
          <a:prstGeom prst="rect">
            <a:avLst/>
          </a:prstGeom>
        </p:spPr>
      </p:pic>
      <p:sp>
        <p:nvSpPr>
          <p:cNvPr id="16" name="Content Placeholder 4">
            <a:extLst>
              <a:ext uri="{FF2B5EF4-FFF2-40B4-BE49-F238E27FC236}">
                <a16:creationId xmlns:a16="http://schemas.microsoft.com/office/drawing/2014/main" id="{2EE8F0F8-B0EF-45C2-AADC-B0B7D77948AA}"/>
              </a:ext>
            </a:extLst>
          </p:cNvPr>
          <p:cNvSpPr txBox="1">
            <a:spLocks/>
          </p:cNvSpPr>
          <p:nvPr/>
        </p:nvSpPr>
        <p:spPr bwMode="auto">
          <a:xfrm>
            <a:off x="351692" y="2491154"/>
            <a:ext cx="3887540" cy="8259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Enrollment in Developmental English</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sp>
        <p:nvSpPr>
          <p:cNvPr id="17" name="Content Placeholder 4">
            <a:extLst>
              <a:ext uri="{FF2B5EF4-FFF2-40B4-BE49-F238E27FC236}">
                <a16:creationId xmlns:a16="http://schemas.microsoft.com/office/drawing/2014/main" id="{65BC4141-816B-4547-B0A8-B9F2F72D2EB5}"/>
              </a:ext>
            </a:extLst>
          </p:cNvPr>
          <p:cNvSpPr txBox="1">
            <a:spLocks/>
          </p:cNvSpPr>
          <p:nvPr/>
        </p:nvSpPr>
        <p:spPr bwMode="auto">
          <a:xfrm>
            <a:off x="4736122" y="2491154"/>
            <a:ext cx="3887540" cy="8259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Enrollment in College-Level English</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sp>
        <p:nvSpPr>
          <p:cNvPr id="10" name="TextBox 9">
            <a:extLst>
              <a:ext uri="{FF2B5EF4-FFF2-40B4-BE49-F238E27FC236}">
                <a16:creationId xmlns:a16="http://schemas.microsoft.com/office/drawing/2014/main" id="{E971BD85-ECF7-440B-B453-A11B97D0E5FB}"/>
              </a:ext>
            </a:extLst>
          </p:cNvPr>
          <p:cNvSpPr txBox="1"/>
          <p:nvPr/>
        </p:nvSpPr>
        <p:spPr>
          <a:xfrm>
            <a:off x="148936" y="6563290"/>
            <a:ext cx="4606636" cy="246221"/>
          </a:xfrm>
          <a:prstGeom prst="rect">
            <a:avLst/>
          </a:prstGeom>
          <a:noFill/>
        </p:spPr>
        <p:txBody>
          <a:bodyPr wrap="square">
            <a:spAutoFit/>
          </a:bodyPr>
          <a:lstStyle/>
          <a:p>
            <a:pPr marL="119062" marR="0" lvl="0" indent="0" algn="l" defTabSz="914400" rtl="0" eaLnBrk="1" fontAlgn="auto" latinLnBrk="0" hangingPunct="1">
              <a:lnSpc>
                <a:spcPct val="100000"/>
              </a:lnSpc>
              <a:spcBef>
                <a:spcPts val="0"/>
              </a:spcBef>
              <a:spcAft>
                <a:spcPts val="12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Source: Massachusetts Department of Higher Education (HEIRS)</a:t>
            </a:r>
          </a:p>
        </p:txBody>
      </p:sp>
    </p:spTree>
    <p:extLst>
      <p:ext uri="{BB962C8B-B14F-4D97-AF65-F5344CB8AC3E}">
        <p14:creationId xmlns:p14="http://schemas.microsoft.com/office/powerpoint/2010/main" val="31444627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0F38313-8A6A-4C6D-AEB1-72722E5A40F9}"/>
              </a:ext>
            </a:extLst>
          </p:cNvPr>
          <p:cNvSpPr>
            <a:spLocks noGrp="1"/>
          </p:cNvSpPr>
          <p:nvPr>
            <p:ph type="body" sz="quarter" idx="13"/>
          </p:nvPr>
        </p:nvSpPr>
        <p:spPr/>
        <p:txBody>
          <a:bodyPr/>
          <a:lstStyle/>
          <a:p>
            <a:r>
              <a:rPr lang="en-US"/>
              <a:t>Equity Agenda – FY22 Priorities</a:t>
            </a:r>
          </a:p>
        </p:txBody>
      </p:sp>
      <p:sp>
        <p:nvSpPr>
          <p:cNvPr id="2" name="Title 1">
            <a:extLst>
              <a:ext uri="{FF2B5EF4-FFF2-40B4-BE49-F238E27FC236}">
                <a16:creationId xmlns:a16="http://schemas.microsoft.com/office/drawing/2014/main" id="{BB6A0364-74E4-4C9B-A346-A3D8173F2B39}"/>
              </a:ext>
            </a:extLst>
          </p:cNvPr>
          <p:cNvSpPr>
            <a:spLocks noGrp="1"/>
          </p:cNvSpPr>
          <p:nvPr>
            <p:ph type="title"/>
          </p:nvPr>
        </p:nvSpPr>
        <p:spPr/>
        <p:txBody>
          <a:bodyPr/>
          <a:lstStyle/>
          <a:p>
            <a:r>
              <a:rPr lang="en-US" sz="2400"/>
              <a:t>Eliminate Non-credit Bearing Standalone Developmental Education Courses</a:t>
            </a:r>
          </a:p>
        </p:txBody>
      </p:sp>
      <p:sp>
        <p:nvSpPr>
          <p:cNvPr id="8" name="Content Placeholder 4">
            <a:extLst>
              <a:ext uri="{FF2B5EF4-FFF2-40B4-BE49-F238E27FC236}">
                <a16:creationId xmlns:a16="http://schemas.microsoft.com/office/drawing/2014/main" id="{03E24E15-0539-4D98-9A76-E77EC6217CCF}"/>
              </a:ext>
            </a:extLst>
          </p:cNvPr>
          <p:cNvSpPr txBox="1">
            <a:spLocks/>
          </p:cNvSpPr>
          <p:nvPr/>
        </p:nvSpPr>
        <p:spPr bwMode="auto">
          <a:xfrm>
            <a:off x="304800" y="1600201"/>
            <a:ext cx="8537222" cy="8259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2400" b="1" i="0" u="none" strike="noStrike" kern="1200" cap="none" spc="0" normalizeH="0" baseline="0" noProof="0">
                <a:ln>
                  <a:noFill/>
                </a:ln>
                <a:solidFill>
                  <a:prstClr val="black"/>
                </a:solidFill>
                <a:effectLst/>
                <a:uLnTx/>
                <a:uFillTx/>
                <a:latin typeface="Segoe UI"/>
                <a:ea typeface="+mn-ea"/>
                <a:cs typeface="+mn-cs"/>
              </a:rPr>
              <a:t>Community Colleges—Enrollment in math in first year </a:t>
            </a:r>
            <a:r>
              <a:rPr kumimoji="0" lang="en-US" sz="1800" b="0" i="0" u="none" strike="noStrike" kern="1200" cap="none" spc="0" normalizeH="0" baseline="0" noProof="0">
                <a:ln>
                  <a:noFill/>
                </a:ln>
                <a:solidFill>
                  <a:prstClr val="black"/>
                </a:solidFill>
                <a:effectLst/>
                <a:uLnTx/>
                <a:uFillTx/>
                <a:latin typeface="Segoe UI"/>
                <a:ea typeface="+mn-ea"/>
                <a:cs typeface="+mn-cs"/>
              </a:rPr>
              <a:t>(full-time students)</a:t>
            </a:r>
            <a:endParaRPr kumimoji="0" lang="en-US" sz="1800" b="0" i="0" u="none" strike="noStrike" kern="1200" cap="none" spc="0" normalizeH="0" baseline="0" noProof="0">
              <a:ln>
                <a:noFill/>
              </a:ln>
              <a:solidFill>
                <a:srgbClr val="009BDE"/>
              </a:solidFill>
              <a:effectLst/>
              <a:uLnTx/>
              <a:uFillTx/>
              <a:latin typeface="Segoe UI"/>
              <a:ea typeface="+mn-ea"/>
              <a:cs typeface="+mn-cs"/>
            </a:endParaRPr>
          </a:p>
        </p:txBody>
      </p:sp>
      <p:pic>
        <p:nvPicPr>
          <p:cNvPr id="12" name="Picture 11">
            <a:extLst>
              <a:ext uri="{FF2B5EF4-FFF2-40B4-BE49-F238E27FC236}">
                <a16:creationId xmlns:a16="http://schemas.microsoft.com/office/drawing/2014/main" id="{C7AA3038-6B4C-42D5-B772-0046485A5E0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55507" y="2954537"/>
            <a:ext cx="3887540" cy="2954726"/>
          </a:xfrm>
          <a:prstGeom prst="rect">
            <a:avLst/>
          </a:prstGeom>
        </p:spPr>
      </p:pic>
      <p:pic>
        <p:nvPicPr>
          <p:cNvPr id="14" name="Picture 13">
            <a:extLst>
              <a:ext uri="{FF2B5EF4-FFF2-40B4-BE49-F238E27FC236}">
                <a16:creationId xmlns:a16="http://schemas.microsoft.com/office/drawing/2014/main" id="{12E00589-B609-4A61-8472-785B41286A88}"/>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4876800" y="2924090"/>
            <a:ext cx="3887539" cy="2959609"/>
          </a:xfrm>
          <a:prstGeom prst="rect">
            <a:avLst/>
          </a:prstGeom>
        </p:spPr>
      </p:pic>
      <p:sp>
        <p:nvSpPr>
          <p:cNvPr id="16" name="Content Placeholder 4">
            <a:extLst>
              <a:ext uri="{FF2B5EF4-FFF2-40B4-BE49-F238E27FC236}">
                <a16:creationId xmlns:a16="http://schemas.microsoft.com/office/drawing/2014/main" id="{2EE8F0F8-B0EF-45C2-AADC-B0B7D77948AA}"/>
              </a:ext>
            </a:extLst>
          </p:cNvPr>
          <p:cNvSpPr txBox="1">
            <a:spLocks/>
          </p:cNvSpPr>
          <p:nvPr/>
        </p:nvSpPr>
        <p:spPr bwMode="auto">
          <a:xfrm>
            <a:off x="351692" y="2491154"/>
            <a:ext cx="3887540" cy="8259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Enrollment in Developmental Math</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sp>
        <p:nvSpPr>
          <p:cNvPr id="17" name="Content Placeholder 4">
            <a:extLst>
              <a:ext uri="{FF2B5EF4-FFF2-40B4-BE49-F238E27FC236}">
                <a16:creationId xmlns:a16="http://schemas.microsoft.com/office/drawing/2014/main" id="{65BC4141-816B-4547-B0A8-B9F2F72D2EB5}"/>
              </a:ext>
            </a:extLst>
          </p:cNvPr>
          <p:cNvSpPr txBox="1">
            <a:spLocks/>
          </p:cNvSpPr>
          <p:nvPr/>
        </p:nvSpPr>
        <p:spPr bwMode="auto">
          <a:xfrm>
            <a:off x="4736122" y="2491154"/>
            <a:ext cx="3887540" cy="825900"/>
          </a:xfrm>
          <a:prstGeom prst="rect">
            <a:avLst/>
          </a:prstGeom>
          <a:noFill/>
          <a:ln w="9525">
            <a:noFill/>
            <a:miter lim="800000"/>
            <a:headEnd/>
            <a:tailEnd/>
          </a:ln>
        </p:spPr>
        <p:txBody>
          <a:bodyPr vert="horz" wrap="square" lIns="54864" tIns="91440" rIns="91440" bIns="45720" numCol="1" anchor="t" anchorCtr="0" compatLnSpc="1">
            <a:prstTxWarp prst="textNoShape">
              <a:avLst/>
            </a:prstTxWarp>
          </a:bodyPr>
          <a:lstStyle>
            <a:lvl1pPr marL="438150" indent="-319088" algn="l" rtl="0" eaLnBrk="1" fontAlgn="base" hangingPunct="1">
              <a:spcBef>
                <a:spcPts val="12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730250" indent="-273050" algn="l" rtl="0" eaLnBrk="1" fontAlgn="base" hangingPunct="1">
              <a:spcBef>
                <a:spcPts val="480"/>
              </a:spcBef>
              <a:spcAft>
                <a:spcPct val="0"/>
              </a:spcAft>
              <a:buClr>
                <a:schemeClr val="accent2"/>
              </a:buClr>
              <a:buSzPct val="90000"/>
              <a:buFont typeface="Wingdings" pitchFamily="2" charset="2"/>
              <a:buChar char=""/>
              <a:defRPr sz="2800" kern="1200">
                <a:solidFill>
                  <a:schemeClr val="tx1"/>
                </a:solidFill>
                <a:latin typeface="+mn-lt"/>
                <a:ea typeface="+mn-ea"/>
                <a:cs typeface="+mn-cs"/>
              </a:defRPr>
            </a:lvl2pPr>
            <a:lvl3pPr marL="995363" indent="-228600" algn="l" rtl="0" eaLnBrk="1" fontAlgn="base" hangingPunct="1">
              <a:spcBef>
                <a:spcPct val="20000"/>
              </a:spcBef>
              <a:spcAft>
                <a:spcPct val="0"/>
              </a:spcAft>
              <a:buClr>
                <a:srgbClr val="C32D2E"/>
              </a:buClr>
              <a:buFont typeface="Arial" charset="0"/>
              <a:buChar char="▪"/>
              <a:defRPr sz="2400" kern="1200">
                <a:solidFill>
                  <a:schemeClr val="tx1"/>
                </a:solidFill>
                <a:latin typeface="+mn-lt"/>
                <a:ea typeface="+mn-ea"/>
                <a:cs typeface="+mn-cs"/>
              </a:defRPr>
            </a:lvl3pPr>
            <a:lvl4pPr marL="1216025" indent="-182563" algn="l" rtl="0" eaLnBrk="1" fontAlgn="base" hangingPunct="1">
              <a:spcBef>
                <a:spcPct val="20000"/>
              </a:spcBef>
              <a:spcAft>
                <a:spcPct val="0"/>
              </a:spcAft>
              <a:buClr>
                <a:srgbClr val="84AA33"/>
              </a:buClr>
              <a:buFont typeface="Arial" charset="0"/>
              <a:buChar char="▪"/>
              <a:defRPr sz="1800" kern="1200">
                <a:solidFill>
                  <a:schemeClr val="tx1"/>
                </a:solidFill>
                <a:latin typeface="+mn-lt"/>
                <a:ea typeface="+mn-ea"/>
                <a:cs typeface="+mn-cs"/>
              </a:defRPr>
            </a:lvl4pPr>
            <a:lvl5pPr marL="1425575" indent="-182563" algn="l" rtl="0" eaLnBrk="1" fontAlgn="base" hangingPunct="1">
              <a:spcBef>
                <a:spcPct val="20000"/>
              </a:spcBef>
              <a:spcAft>
                <a:spcPct val="0"/>
              </a:spcAft>
              <a:buClr>
                <a:srgbClr val="964305"/>
              </a:buClr>
              <a:buFont typeface="Wingdings 3" pitchFamily="18" charset="2"/>
              <a:buChar char=""/>
              <a:defRPr lang="en-US" sz="18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a:lstStyle>
          <a:p>
            <a:pPr marL="119062" marR="0" lvl="0" indent="0" algn="l" defTabSz="914400" rtl="0" eaLnBrk="1" fontAlgn="base" latinLnBrk="0" hangingPunct="1">
              <a:lnSpc>
                <a:spcPct val="100000"/>
              </a:lnSpc>
              <a:spcBef>
                <a:spcPts val="1200"/>
              </a:spcBef>
              <a:spcAft>
                <a:spcPts val="1200"/>
              </a:spcAft>
              <a:buClr>
                <a:srgbClr val="CF0A2C"/>
              </a:buClr>
              <a:buSzPct val="80000"/>
              <a:buFont typeface="Wingdings 2" pitchFamily="18" charset="2"/>
              <a:buNone/>
              <a:tabLst/>
              <a:defRPr/>
            </a:pPr>
            <a:r>
              <a:rPr kumimoji="0" lang="en-US" sz="1600" b="1" i="0" u="none" strike="noStrike" kern="1200" cap="none" spc="0" normalizeH="0" baseline="0" noProof="0">
                <a:ln>
                  <a:noFill/>
                </a:ln>
                <a:solidFill>
                  <a:prstClr val="black"/>
                </a:solidFill>
                <a:effectLst/>
                <a:uLnTx/>
                <a:uFillTx/>
                <a:latin typeface="Segoe UI"/>
                <a:ea typeface="+mn-ea"/>
                <a:cs typeface="+mn-cs"/>
              </a:rPr>
              <a:t>Enrollment in College-Level Math</a:t>
            </a:r>
            <a:endParaRPr kumimoji="0" lang="en-US" sz="1600" b="0" i="0" u="none" strike="noStrike" kern="1200" cap="none" spc="0" normalizeH="0" baseline="0" noProof="0">
              <a:ln>
                <a:noFill/>
              </a:ln>
              <a:solidFill>
                <a:srgbClr val="009BDE"/>
              </a:solidFill>
              <a:effectLst/>
              <a:uLnTx/>
              <a:uFillTx/>
              <a:latin typeface="Segoe UI"/>
              <a:ea typeface="+mn-ea"/>
              <a:cs typeface="+mn-cs"/>
            </a:endParaRPr>
          </a:p>
        </p:txBody>
      </p:sp>
      <p:sp>
        <p:nvSpPr>
          <p:cNvPr id="10" name="TextBox 9">
            <a:extLst>
              <a:ext uri="{FF2B5EF4-FFF2-40B4-BE49-F238E27FC236}">
                <a16:creationId xmlns:a16="http://schemas.microsoft.com/office/drawing/2014/main" id="{7F9DC837-5B77-4C70-B3DE-61E930F500F4}"/>
              </a:ext>
            </a:extLst>
          </p:cNvPr>
          <p:cNvSpPr txBox="1"/>
          <p:nvPr/>
        </p:nvSpPr>
        <p:spPr>
          <a:xfrm>
            <a:off x="148936" y="6563290"/>
            <a:ext cx="4606636" cy="246221"/>
          </a:xfrm>
          <a:prstGeom prst="rect">
            <a:avLst/>
          </a:prstGeom>
          <a:noFill/>
        </p:spPr>
        <p:txBody>
          <a:bodyPr wrap="square">
            <a:spAutoFit/>
          </a:bodyPr>
          <a:lstStyle/>
          <a:p>
            <a:pPr marL="119062" marR="0" lvl="0" indent="0" algn="l" defTabSz="914400" rtl="0" eaLnBrk="1" fontAlgn="auto" latinLnBrk="0" hangingPunct="1">
              <a:lnSpc>
                <a:spcPct val="100000"/>
              </a:lnSpc>
              <a:spcBef>
                <a:spcPts val="0"/>
              </a:spcBef>
              <a:spcAft>
                <a:spcPts val="1200"/>
              </a:spcAft>
              <a:buClrTx/>
              <a:buSzTx/>
              <a:buFontTx/>
              <a:buNone/>
              <a:tabLst/>
              <a:defRPr/>
            </a:pPr>
            <a:r>
              <a:rPr kumimoji="0" lang="en-US" sz="1000" b="0" i="0" u="none" strike="noStrike" kern="1200" cap="none" spc="0" normalizeH="0" baseline="0" noProof="0">
                <a:ln>
                  <a:noFill/>
                </a:ln>
                <a:solidFill>
                  <a:prstClr val="black"/>
                </a:solidFill>
                <a:effectLst/>
                <a:uLnTx/>
                <a:uFillTx/>
                <a:latin typeface="Segoe UI"/>
                <a:ea typeface="+mn-ea"/>
                <a:cs typeface="+mn-cs"/>
              </a:rPr>
              <a:t>Source: Massachusetts Department of Higher Education (HEIRS)</a:t>
            </a:r>
          </a:p>
        </p:txBody>
      </p:sp>
      <p:pic>
        <p:nvPicPr>
          <p:cNvPr id="11" name="Picture 10">
            <a:extLst>
              <a:ext uri="{FF2B5EF4-FFF2-40B4-BE49-F238E27FC236}">
                <a16:creationId xmlns:a16="http://schemas.microsoft.com/office/drawing/2014/main" id="{F9DEC5FC-A152-4A6D-8A3A-31268AADBC6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215929" y="6217196"/>
            <a:ext cx="4454236" cy="254889"/>
          </a:xfrm>
          <a:prstGeom prst="rect">
            <a:avLst/>
          </a:prstGeom>
        </p:spPr>
      </p:pic>
    </p:spTree>
    <p:extLst>
      <p:ext uri="{BB962C8B-B14F-4D97-AF65-F5344CB8AC3E}">
        <p14:creationId xmlns:p14="http://schemas.microsoft.com/office/powerpoint/2010/main" val="6219926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1F0BB29-34EB-4A04-9D1C-CCAB33949E6C}"/>
              </a:ext>
            </a:extLst>
          </p:cNvPr>
          <p:cNvSpPr>
            <a:spLocks noGrp="1"/>
          </p:cNvSpPr>
          <p:nvPr>
            <p:ph idx="1"/>
          </p:nvPr>
        </p:nvSpPr>
        <p:spPr/>
        <p:txBody>
          <a:bodyPr/>
          <a:lstStyle/>
          <a:p>
            <a:r>
              <a:rPr lang="en-US" sz="2800">
                <a:latin typeface="+mn-lt"/>
              </a:rPr>
              <a:t>Revive </a:t>
            </a:r>
            <a:r>
              <a:rPr lang="en-US" altLang="en-US" sz="2800">
                <a:latin typeface="+mn-lt"/>
              </a:rPr>
              <a:t>the statewide Developmental Education Advisory Board and charge the group to partner</a:t>
            </a:r>
            <a:r>
              <a:rPr lang="en-US" altLang="en-US" sz="2800"/>
              <a:t> with DHE staff to develop an equity-minded policy to eliminate standalone non-credit bearing developmental education courses.</a:t>
            </a:r>
          </a:p>
          <a:p>
            <a:r>
              <a:rPr lang="en-US" altLang="en-US" sz="2800">
                <a:latin typeface="+mn-lt"/>
              </a:rPr>
              <a:t>Develop equity</a:t>
            </a:r>
            <a:r>
              <a:rPr lang="en-US" altLang="en-US" sz="2800"/>
              <a:t>-minded implementation guidelines once policy is adopted by the Board.</a:t>
            </a:r>
            <a:endParaRPr lang="en-US" altLang="en-US" sz="2800">
              <a:latin typeface="+mn-lt"/>
            </a:endParaRPr>
          </a:p>
          <a:p>
            <a:r>
              <a:rPr lang="en-US" sz="2800"/>
              <a:t>Refine success metric to better track progress.</a:t>
            </a:r>
          </a:p>
          <a:p>
            <a:endParaRPr lang="en-US"/>
          </a:p>
        </p:txBody>
      </p:sp>
      <p:sp>
        <p:nvSpPr>
          <p:cNvPr id="3" name="Text Placeholder 2">
            <a:extLst>
              <a:ext uri="{FF2B5EF4-FFF2-40B4-BE49-F238E27FC236}">
                <a16:creationId xmlns:a16="http://schemas.microsoft.com/office/drawing/2014/main" id="{93D6CF5B-B6A5-43EA-A591-C035AC899CCA}"/>
              </a:ext>
            </a:extLst>
          </p:cNvPr>
          <p:cNvSpPr>
            <a:spLocks noGrp="1"/>
          </p:cNvSpPr>
          <p:nvPr>
            <p:ph type="body" sz="quarter" idx="13"/>
          </p:nvPr>
        </p:nvSpPr>
        <p:spPr/>
        <p:txBody>
          <a:bodyPr/>
          <a:lstStyle/>
          <a:p>
            <a:r>
              <a:rPr lang="en-US"/>
              <a:t>Equity Agenda – FY22 Priorities</a:t>
            </a:r>
          </a:p>
        </p:txBody>
      </p:sp>
      <p:sp>
        <p:nvSpPr>
          <p:cNvPr id="4" name="Title 3">
            <a:extLst>
              <a:ext uri="{FF2B5EF4-FFF2-40B4-BE49-F238E27FC236}">
                <a16:creationId xmlns:a16="http://schemas.microsoft.com/office/drawing/2014/main" id="{7A92D9EE-373F-4549-810A-871A5478482B}"/>
              </a:ext>
            </a:extLst>
          </p:cNvPr>
          <p:cNvSpPr>
            <a:spLocks noGrp="1"/>
          </p:cNvSpPr>
          <p:nvPr>
            <p:ph type="title"/>
          </p:nvPr>
        </p:nvSpPr>
        <p:spPr/>
        <p:txBody>
          <a:bodyPr/>
          <a:lstStyle/>
          <a:p>
            <a:r>
              <a:rPr lang="en-US"/>
              <a:t>Next Steps</a:t>
            </a:r>
            <a:endParaRPr lang="en-US" dirty="0"/>
          </a:p>
        </p:txBody>
      </p:sp>
    </p:spTree>
    <p:extLst>
      <p:ext uri="{BB962C8B-B14F-4D97-AF65-F5344CB8AC3E}">
        <p14:creationId xmlns:p14="http://schemas.microsoft.com/office/powerpoint/2010/main" val="42790799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40C8D-81CC-4D8D-B960-DC97D991BF81}"/>
              </a:ext>
            </a:extLst>
          </p:cNvPr>
          <p:cNvSpPr>
            <a:spLocks noGrp="1"/>
          </p:cNvSpPr>
          <p:nvPr>
            <p:ph type="title"/>
          </p:nvPr>
        </p:nvSpPr>
        <p:spPr/>
        <p:txBody>
          <a:bodyPr/>
          <a:lstStyle/>
          <a:p>
            <a:pPr algn="ctr"/>
            <a:r>
              <a:rPr lang="en-US"/>
              <a:t>Strategic Finance</a:t>
            </a:r>
          </a:p>
        </p:txBody>
      </p:sp>
      <p:sp>
        <p:nvSpPr>
          <p:cNvPr id="3" name="Text Placeholder 2">
            <a:extLst>
              <a:ext uri="{FF2B5EF4-FFF2-40B4-BE49-F238E27FC236}">
                <a16:creationId xmlns:a16="http://schemas.microsoft.com/office/drawing/2014/main" id="{89633C80-66BD-4FED-9F19-16C570F9514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5136777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343D09D-2285-4B99-BDED-833FA7FFFFC7}"/>
              </a:ext>
            </a:extLst>
          </p:cNvPr>
          <p:cNvSpPr>
            <a:spLocks noGrp="1"/>
          </p:cNvSpPr>
          <p:nvPr>
            <p:ph idx="1"/>
          </p:nvPr>
        </p:nvSpPr>
        <p:spPr>
          <a:xfrm>
            <a:off x="123568" y="1608442"/>
            <a:ext cx="8647670" cy="4625975"/>
          </a:xfrm>
        </p:spPr>
        <p:txBody>
          <a:bodyPr/>
          <a:lstStyle/>
          <a:p>
            <a:pPr marL="410837" lvl="1" indent="0">
              <a:spcAft>
                <a:spcPts val="1200"/>
              </a:spcAft>
              <a:buNone/>
            </a:pPr>
            <a:r>
              <a:rPr lang="en-US" sz="2400"/>
              <a:t>Formula Funding (Section 15b of MGL Chapter 15a)</a:t>
            </a:r>
          </a:p>
          <a:p>
            <a:pPr marL="729607" lvl="1" indent="-318770">
              <a:spcAft>
                <a:spcPts val="1200"/>
              </a:spcAft>
            </a:pPr>
            <a:r>
              <a:rPr lang="en-US" sz="2400"/>
              <a:t>Funded at 2% of college and university base appropriations for second consecutive fiscal year. </a:t>
            </a:r>
          </a:p>
          <a:p>
            <a:pPr marL="729607" lvl="1" indent="-318770">
              <a:spcAft>
                <a:spcPts val="1200"/>
              </a:spcAft>
            </a:pPr>
            <a:r>
              <a:rPr lang="en-US" sz="2400"/>
              <a:t>$5.8M and $6.3M for the SU and CC segments, respectively</a:t>
            </a:r>
          </a:p>
          <a:p>
            <a:pPr marL="729607" lvl="1" indent="-318770">
              <a:spcAft>
                <a:spcPts val="1200"/>
              </a:spcAft>
            </a:pPr>
            <a:r>
              <a:rPr lang="en-US" sz="2400"/>
              <a:t>FY21 distributions ranged between 1.5% and 2.5% of line-item funding</a:t>
            </a:r>
          </a:p>
          <a:p>
            <a:pPr marL="729607" lvl="1" indent="-318770">
              <a:spcAft>
                <a:spcPts val="1200"/>
              </a:spcAft>
            </a:pPr>
            <a:r>
              <a:rPr lang="en-US" sz="2400"/>
              <a:t>Opportunity to more closely align base budget and outcome metrics with Equity principles and goals</a:t>
            </a:r>
          </a:p>
        </p:txBody>
      </p:sp>
      <p:sp>
        <p:nvSpPr>
          <p:cNvPr id="3" name="Text Placeholder 2">
            <a:extLst>
              <a:ext uri="{FF2B5EF4-FFF2-40B4-BE49-F238E27FC236}">
                <a16:creationId xmlns:a16="http://schemas.microsoft.com/office/drawing/2014/main" id="{A53BFFDA-B865-4D7A-8300-216172C124A7}"/>
              </a:ext>
            </a:extLst>
          </p:cNvPr>
          <p:cNvSpPr>
            <a:spLocks noGrp="1"/>
          </p:cNvSpPr>
          <p:nvPr>
            <p:ph type="body" sz="quarter" idx="13"/>
          </p:nvPr>
        </p:nvSpPr>
        <p:spPr/>
        <p:txBody>
          <a:bodyPr/>
          <a:lstStyle/>
          <a:p>
            <a:r>
              <a:rPr lang="en-US"/>
              <a:t>Equity Agenda </a:t>
            </a:r>
          </a:p>
        </p:txBody>
      </p:sp>
      <p:sp>
        <p:nvSpPr>
          <p:cNvPr id="4" name="Title 3">
            <a:extLst>
              <a:ext uri="{FF2B5EF4-FFF2-40B4-BE49-F238E27FC236}">
                <a16:creationId xmlns:a16="http://schemas.microsoft.com/office/drawing/2014/main" id="{3D3A3C83-11EB-4ECA-8031-F0F1450CE670}"/>
              </a:ext>
            </a:extLst>
          </p:cNvPr>
          <p:cNvSpPr>
            <a:spLocks noGrp="1"/>
          </p:cNvSpPr>
          <p:nvPr>
            <p:ph type="title"/>
          </p:nvPr>
        </p:nvSpPr>
        <p:spPr/>
        <p:txBody>
          <a:bodyPr/>
          <a:lstStyle/>
          <a:p>
            <a:r>
              <a:rPr lang="en-US" sz="3600"/>
              <a:t>FY22 Areas of Priority – Finance</a:t>
            </a:r>
            <a:endParaRPr lang="en-US"/>
          </a:p>
        </p:txBody>
      </p:sp>
    </p:spTree>
    <p:extLst>
      <p:ext uri="{BB962C8B-B14F-4D97-AF65-F5344CB8AC3E}">
        <p14:creationId xmlns:p14="http://schemas.microsoft.com/office/powerpoint/2010/main" val="18086914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343D09D-2285-4B99-BDED-833FA7FFFFC7}"/>
              </a:ext>
            </a:extLst>
          </p:cNvPr>
          <p:cNvSpPr>
            <a:spLocks noGrp="1"/>
          </p:cNvSpPr>
          <p:nvPr>
            <p:ph idx="1"/>
          </p:nvPr>
        </p:nvSpPr>
        <p:spPr>
          <a:xfrm>
            <a:off x="123568" y="1608442"/>
            <a:ext cx="8639432" cy="4841785"/>
          </a:xfrm>
        </p:spPr>
        <p:txBody>
          <a:bodyPr/>
          <a:lstStyle/>
          <a:p>
            <a:pPr marL="753737" lvl="1" indent="-342900">
              <a:spcAft>
                <a:spcPts val="1200"/>
              </a:spcAft>
            </a:pPr>
            <a:r>
              <a:rPr lang="en-US" sz="2400" dirty="0"/>
              <a:t>BHE budget recommendations for FY21 cited commitment to a </a:t>
            </a:r>
            <a:r>
              <a:rPr lang="en-US" sz="2400" b="1" i="1" dirty="0"/>
              <a:t>strategic</a:t>
            </a:r>
            <a:r>
              <a:rPr lang="en-US" sz="2400" dirty="0"/>
              <a:t> approach to funding public higher education – delayed due to pandemic</a:t>
            </a:r>
          </a:p>
          <a:p>
            <a:pPr marL="753737" lvl="1" indent="-342900">
              <a:spcAft>
                <a:spcPts val="1200"/>
              </a:spcAft>
            </a:pPr>
            <a:r>
              <a:rPr lang="en-US" sz="2400" dirty="0"/>
              <a:t>Public investment in higher education should be aligned with and supportive of the Equity Agenda and promote innovation, efficiency, and student outcomes.</a:t>
            </a:r>
          </a:p>
          <a:p>
            <a:pPr marL="753737" lvl="1" indent="-342900">
              <a:spcAft>
                <a:spcPts val="1200"/>
              </a:spcAft>
            </a:pPr>
            <a:r>
              <a:rPr lang="en-US" sz="2400" dirty="0"/>
              <a:t>Opportunity in FY22 to study and recommend a strategic funding framework that aligns with the BHE’s values and vision for the future of higher education in Massachusetts</a:t>
            </a:r>
          </a:p>
          <a:p>
            <a:pPr marL="753737" lvl="1" indent="-342900">
              <a:spcAft>
                <a:spcPts val="1200"/>
              </a:spcAft>
            </a:pPr>
            <a:endParaRPr lang="en-US" sz="2400" dirty="0"/>
          </a:p>
          <a:p>
            <a:pPr marL="410837" lvl="1" indent="0">
              <a:spcAft>
                <a:spcPts val="1200"/>
              </a:spcAft>
              <a:buNone/>
            </a:pPr>
            <a:endParaRPr lang="en-US" sz="2400" dirty="0"/>
          </a:p>
        </p:txBody>
      </p:sp>
      <p:sp>
        <p:nvSpPr>
          <p:cNvPr id="3" name="Text Placeholder 2">
            <a:extLst>
              <a:ext uri="{FF2B5EF4-FFF2-40B4-BE49-F238E27FC236}">
                <a16:creationId xmlns:a16="http://schemas.microsoft.com/office/drawing/2014/main" id="{A53BFFDA-B865-4D7A-8300-216172C124A7}"/>
              </a:ext>
            </a:extLst>
          </p:cNvPr>
          <p:cNvSpPr>
            <a:spLocks noGrp="1"/>
          </p:cNvSpPr>
          <p:nvPr>
            <p:ph type="body" sz="quarter" idx="13"/>
          </p:nvPr>
        </p:nvSpPr>
        <p:spPr/>
        <p:txBody>
          <a:bodyPr/>
          <a:lstStyle/>
          <a:p>
            <a:r>
              <a:rPr lang="en-US"/>
              <a:t>Equity Agenda </a:t>
            </a:r>
          </a:p>
        </p:txBody>
      </p:sp>
      <p:sp>
        <p:nvSpPr>
          <p:cNvPr id="4" name="Title 3">
            <a:extLst>
              <a:ext uri="{FF2B5EF4-FFF2-40B4-BE49-F238E27FC236}">
                <a16:creationId xmlns:a16="http://schemas.microsoft.com/office/drawing/2014/main" id="{3D3A3C83-11EB-4ECA-8031-F0F1450CE670}"/>
              </a:ext>
            </a:extLst>
          </p:cNvPr>
          <p:cNvSpPr>
            <a:spLocks noGrp="1"/>
          </p:cNvSpPr>
          <p:nvPr>
            <p:ph type="title"/>
          </p:nvPr>
        </p:nvSpPr>
        <p:spPr/>
        <p:txBody>
          <a:bodyPr/>
          <a:lstStyle/>
          <a:p>
            <a:r>
              <a:rPr lang="en-US" sz="3600"/>
              <a:t>FY22 Areas of Priority – Finance</a:t>
            </a:r>
            <a:endParaRPr lang="en-US"/>
          </a:p>
        </p:txBody>
      </p:sp>
    </p:spTree>
    <p:extLst>
      <p:ext uri="{BB962C8B-B14F-4D97-AF65-F5344CB8AC3E}">
        <p14:creationId xmlns:p14="http://schemas.microsoft.com/office/powerpoint/2010/main" val="38438441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8343D09D-2285-4B99-BDED-833FA7FFFFC7}"/>
              </a:ext>
            </a:extLst>
          </p:cNvPr>
          <p:cNvSpPr>
            <a:spLocks noGrp="1"/>
          </p:cNvSpPr>
          <p:nvPr>
            <p:ph idx="1"/>
          </p:nvPr>
        </p:nvSpPr>
        <p:spPr>
          <a:xfrm>
            <a:off x="123568" y="1608442"/>
            <a:ext cx="8639432" cy="4841785"/>
          </a:xfrm>
        </p:spPr>
        <p:txBody>
          <a:bodyPr/>
          <a:lstStyle/>
          <a:p>
            <a:pPr marL="410837" lvl="1" indent="0">
              <a:spcAft>
                <a:spcPts val="1200"/>
              </a:spcAft>
              <a:buNone/>
            </a:pPr>
            <a:r>
              <a:rPr lang="en-US" sz="2400"/>
              <a:t>Strategic Review of Public Higher Education Financing</a:t>
            </a:r>
          </a:p>
          <a:p>
            <a:pPr marL="410837" lvl="1" indent="0">
              <a:spcAft>
                <a:spcPts val="1200"/>
              </a:spcAft>
              <a:buNone/>
            </a:pPr>
            <a:r>
              <a:rPr lang="en-US" sz="2000"/>
              <a:t>RFR issued to solicit proposals from experienced consultants to:</a:t>
            </a:r>
          </a:p>
          <a:p>
            <a:pPr marL="696587" lvl="1" indent="-285750">
              <a:spcAft>
                <a:spcPts val="1200"/>
              </a:spcAft>
            </a:pPr>
            <a:r>
              <a:rPr lang="en-US" sz="1800"/>
              <a:t>Provide a current state review and analysis of how public higher education in Massachusetts is financed </a:t>
            </a:r>
          </a:p>
          <a:p>
            <a:pPr marL="696587" lvl="1" indent="-285750">
              <a:spcAft>
                <a:spcPts val="1200"/>
              </a:spcAft>
            </a:pPr>
            <a:r>
              <a:rPr lang="en-US" sz="1800"/>
              <a:t>Provide a comparative analysis with other states</a:t>
            </a:r>
          </a:p>
          <a:p>
            <a:pPr marL="696587" lvl="1" indent="-285750">
              <a:spcAft>
                <a:spcPts val="1200"/>
              </a:spcAft>
            </a:pPr>
            <a:r>
              <a:rPr lang="en-US" sz="1800"/>
              <a:t>Provide analyses of the potential impacts of demographic changes, COVID-19 and federal policy changes</a:t>
            </a:r>
          </a:p>
          <a:p>
            <a:pPr marL="696587" lvl="1" indent="-285750">
              <a:spcAft>
                <a:spcPts val="1200"/>
              </a:spcAft>
            </a:pPr>
            <a:r>
              <a:rPr lang="en-US" sz="1800"/>
              <a:t>Provide initial findings and final report on analysis of student-level impacts</a:t>
            </a:r>
          </a:p>
          <a:p>
            <a:pPr marL="696587" lvl="1" indent="-285750">
              <a:spcAft>
                <a:spcPts val="1200"/>
              </a:spcAft>
            </a:pPr>
            <a:r>
              <a:rPr lang="en-US" sz="1800"/>
              <a:t>Provide initial findings and final report on analyses of how alternative approaches might impact students, campuses, the workforce and the Commonwealth</a:t>
            </a:r>
          </a:p>
        </p:txBody>
      </p:sp>
      <p:sp>
        <p:nvSpPr>
          <p:cNvPr id="3" name="Text Placeholder 2">
            <a:extLst>
              <a:ext uri="{FF2B5EF4-FFF2-40B4-BE49-F238E27FC236}">
                <a16:creationId xmlns:a16="http://schemas.microsoft.com/office/drawing/2014/main" id="{A53BFFDA-B865-4D7A-8300-216172C124A7}"/>
              </a:ext>
            </a:extLst>
          </p:cNvPr>
          <p:cNvSpPr>
            <a:spLocks noGrp="1"/>
          </p:cNvSpPr>
          <p:nvPr>
            <p:ph type="body" sz="quarter" idx="13"/>
          </p:nvPr>
        </p:nvSpPr>
        <p:spPr/>
        <p:txBody>
          <a:bodyPr/>
          <a:lstStyle/>
          <a:p>
            <a:r>
              <a:rPr lang="en-US"/>
              <a:t>Equity Agenda </a:t>
            </a:r>
          </a:p>
        </p:txBody>
      </p:sp>
      <p:sp>
        <p:nvSpPr>
          <p:cNvPr id="4" name="Title 3">
            <a:extLst>
              <a:ext uri="{FF2B5EF4-FFF2-40B4-BE49-F238E27FC236}">
                <a16:creationId xmlns:a16="http://schemas.microsoft.com/office/drawing/2014/main" id="{3D3A3C83-11EB-4ECA-8031-F0F1450CE670}"/>
              </a:ext>
            </a:extLst>
          </p:cNvPr>
          <p:cNvSpPr>
            <a:spLocks noGrp="1"/>
          </p:cNvSpPr>
          <p:nvPr>
            <p:ph type="title"/>
          </p:nvPr>
        </p:nvSpPr>
        <p:spPr/>
        <p:txBody>
          <a:bodyPr/>
          <a:lstStyle/>
          <a:p>
            <a:r>
              <a:rPr lang="en-US" sz="3600"/>
              <a:t>FY22 Areas of Priority – Finance</a:t>
            </a:r>
            <a:endParaRPr lang="en-US"/>
          </a:p>
        </p:txBody>
      </p:sp>
    </p:spTree>
    <p:extLst>
      <p:ext uri="{BB962C8B-B14F-4D97-AF65-F5344CB8AC3E}">
        <p14:creationId xmlns:p14="http://schemas.microsoft.com/office/powerpoint/2010/main" val="513282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A2DDD5-FF1C-427A-97D0-955336AE1C87}"/>
              </a:ext>
            </a:extLst>
          </p:cNvPr>
          <p:cNvSpPr>
            <a:spLocks noGrp="1"/>
          </p:cNvSpPr>
          <p:nvPr>
            <p:ph type="title"/>
          </p:nvPr>
        </p:nvSpPr>
        <p:spPr/>
        <p:txBody>
          <a:bodyPr/>
          <a:lstStyle/>
          <a:p>
            <a:pPr algn="ctr"/>
            <a:r>
              <a:rPr lang="en-US" dirty="0"/>
              <a:t>Strategic Plan for Racial Equity</a:t>
            </a:r>
          </a:p>
        </p:txBody>
      </p:sp>
      <p:sp>
        <p:nvSpPr>
          <p:cNvPr id="3" name="Text Placeholder 2">
            <a:extLst>
              <a:ext uri="{FF2B5EF4-FFF2-40B4-BE49-F238E27FC236}">
                <a16:creationId xmlns:a16="http://schemas.microsoft.com/office/drawing/2014/main" id="{BFDD801F-CB08-430E-8143-516389074DB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675959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BF9AF0-6304-4133-9D39-579F17C00EBE}"/>
              </a:ext>
            </a:extLst>
          </p:cNvPr>
          <p:cNvSpPr>
            <a:spLocks noGrp="1"/>
          </p:cNvSpPr>
          <p:nvPr>
            <p:ph idx="1"/>
          </p:nvPr>
        </p:nvSpPr>
        <p:spPr>
          <a:xfrm>
            <a:off x="762000" y="1562107"/>
            <a:ext cx="7067006" cy="469896"/>
          </a:xfrm>
        </p:spPr>
        <p:txBody>
          <a:bodyPr/>
          <a:lstStyle/>
          <a:p>
            <a:pPr marL="66971" indent="0">
              <a:buNone/>
            </a:pPr>
            <a:r>
              <a:rPr lang="en-US" sz="1800" spc="-5" dirty="0">
                <a:cs typeface="Open Sans"/>
              </a:rPr>
              <a:t>The Equity Agenda outlines an action plan that covers five key areas: </a:t>
            </a:r>
            <a:endParaRPr lang="en-US" sz="1800" dirty="0">
              <a:cs typeface="Open Sans"/>
            </a:endParaRPr>
          </a:p>
          <a:p>
            <a:endParaRPr lang="en-US" dirty="0"/>
          </a:p>
        </p:txBody>
      </p:sp>
      <p:sp>
        <p:nvSpPr>
          <p:cNvPr id="3" name="Text Placeholder 2">
            <a:extLst>
              <a:ext uri="{FF2B5EF4-FFF2-40B4-BE49-F238E27FC236}">
                <a16:creationId xmlns:a16="http://schemas.microsoft.com/office/drawing/2014/main" id="{59C52259-2CA3-4D7D-9A16-53D287C3A5E7}"/>
              </a:ext>
            </a:extLst>
          </p:cNvPr>
          <p:cNvSpPr>
            <a:spLocks noGrp="1"/>
          </p:cNvSpPr>
          <p:nvPr>
            <p:ph type="body" sz="quarter" idx="13"/>
          </p:nvPr>
        </p:nvSpPr>
        <p:spPr/>
        <p:txBody>
          <a:bodyPr/>
          <a:lstStyle/>
          <a:p>
            <a:r>
              <a:rPr lang="en-US" sz="1800" b="0" dirty="0"/>
              <a:t>Equity Agenda</a:t>
            </a:r>
          </a:p>
        </p:txBody>
      </p:sp>
      <p:sp>
        <p:nvSpPr>
          <p:cNvPr id="4" name="Title 3">
            <a:extLst>
              <a:ext uri="{FF2B5EF4-FFF2-40B4-BE49-F238E27FC236}">
                <a16:creationId xmlns:a16="http://schemas.microsoft.com/office/drawing/2014/main" id="{8B79FC3D-57D4-465D-8E22-6D8CA6C83A7B}"/>
              </a:ext>
            </a:extLst>
          </p:cNvPr>
          <p:cNvSpPr>
            <a:spLocks noGrp="1"/>
          </p:cNvSpPr>
          <p:nvPr>
            <p:ph type="title"/>
          </p:nvPr>
        </p:nvSpPr>
        <p:spPr/>
        <p:txBody>
          <a:bodyPr/>
          <a:lstStyle/>
          <a:p>
            <a:r>
              <a:rPr lang="en-US" sz="3200" b="1" dirty="0">
                <a:latin typeface="+mn-lt"/>
              </a:rPr>
              <a:t>Equity Agenda Overview</a:t>
            </a:r>
          </a:p>
        </p:txBody>
      </p:sp>
      <p:sp>
        <p:nvSpPr>
          <p:cNvPr id="6" name="Rectangle 5">
            <a:extLst>
              <a:ext uri="{FF2B5EF4-FFF2-40B4-BE49-F238E27FC236}">
                <a16:creationId xmlns:a16="http://schemas.microsoft.com/office/drawing/2014/main" id="{0E66E85F-6BA6-4C5A-96F1-B894058135EC}"/>
              </a:ext>
            </a:extLst>
          </p:cNvPr>
          <p:cNvSpPr/>
          <p:nvPr/>
        </p:nvSpPr>
        <p:spPr>
          <a:xfrm>
            <a:off x="168774" y="2222511"/>
            <a:ext cx="2826975" cy="2339102"/>
          </a:xfrm>
          <a:prstGeom prst="rect">
            <a:avLst/>
          </a:prstGeom>
          <a:ln w="28575">
            <a:solidFill>
              <a:srgbClr val="58B6C0"/>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rPr>
              <a:t>Policy Audit</a:t>
            </a:r>
            <a:endParaRPr kumimoji="0" lang="en-US" sz="1800" b="0"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Complete a Department-wide policy audit to assess all policies and initiatives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Identify and remove policies that exacerbate racial inequity</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Redesign the Department’s policy scheme to build a culturally sustainable public postsecondary system where students can thrive</a:t>
            </a:r>
            <a:r>
              <a:rPr kumimoji="0" lang="en-US" sz="1200" b="1"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rPr>
              <a:t> </a:t>
            </a:r>
            <a:endParaRPr kumimoji="0" lang="en-US" sz="1200" b="0"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endParaRPr>
          </a:p>
        </p:txBody>
      </p:sp>
      <p:sp>
        <p:nvSpPr>
          <p:cNvPr id="8" name="Rectangle 7">
            <a:extLst>
              <a:ext uri="{FF2B5EF4-FFF2-40B4-BE49-F238E27FC236}">
                <a16:creationId xmlns:a16="http://schemas.microsoft.com/office/drawing/2014/main" id="{E5F514C7-FE8D-4C46-93E1-CB4C30C8997E}"/>
              </a:ext>
            </a:extLst>
          </p:cNvPr>
          <p:cNvSpPr/>
          <p:nvPr/>
        </p:nvSpPr>
        <p:spPr>
          <a:xfrm>
            <a:off x="380999" y="4787899"/>
            <a:ext cx="3929653" cy="2012577"/>
          </a:xfrm>
          <a:prstGeom prst="rect">
            <a:avLst/>
          </a:prstGeom>
          <a:ln w="28575">
            <a:solidFill>
              <a:srgbClr val="7A8C8E"/>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rPr>
              <a:t>Community of Practice</a:t>
            </a:r>
            <a:endParaRPr kumimoji="0" lang="en-US" sz="1800" b="0"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Support the growth of a system-wide community of practice</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Elevate the work of equity leaders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Create digital resources for campuses, which may include implementation toolkits and digital archives to allow sharing across campuses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Develop a statewide professional development curriculum focused on culturally sustaining teaching practices</a:t>
            </a:r>
            <a:endParaRPr kumimoji="0" lang="en-US" sz="1200" b="0"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endParaRPr>
          </a:p>
        </p:txBody>
      </p:sp>
      <p:sp>
        <p:nvSpPr>
          <p:cNvPr id="10" name="Rectangle 9">
            <a:extLst>
              <a:ext uri="{FF2B5EF4-FFF2-40B4-BE49-F238E27FC236}">
                <a16:creationId xmlns:a16="http://schemas.microsoft.com/office/drawing/2014/main" id="{3B2DD513-14B5-460B-AA58-9930F71BE948}"/>
              </a:ext>
            </a:extLst>
          </p:cNvPr>
          <p:cNvSpPr/>
          <p:nvPr/>
        </p:nvSpPr>
        <p:spPr>
          <a:xfrm>
            <a:off x="4833350" y="4784352"/>
            <a:ext cx="3675650" cy="2012577"/>
          </a:xfrm>
          <a:prstGeom prst="rect">
            <a:avLst/>
          </a:prstGeom>
          <a:ln w="28575">
            <a:solidFill>
              <a:srgbClr val="FFC921"/>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rPr>
              <a:t>Sustained Transformation</a:t>
            </a:r>
            <a:endParaRPr kumimoji="0" lang="en-US" sz="1800" b="0"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Convene and support a broad coalition of equity partners</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1" i="0" u="none" strike="noStrike" kern="1200" cap="none" spc="0" normalizeH="0" baseline="0" noProof="0" dirty="0">
                <a:ln>
                  <a:noFill/>
                </a:ln>
                <a:solidFill>
                  <a:srgbClr val="000000"/>
                </a:solidFill>
                <a:effectLst/>
                <a:uLnTx/>
                <a:uFillTx/>
                <a:latin typeface="Segoe UI"/>
                <a:ea typeface="+mn-ea"/>
                <a:cs typeface="+mn-cs"/>
              </a:rPr>
              <a:t>Develop a 10-year statewide strategic plan focused on advancing racial equity</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200" b="1" i="0" u="none" strike="noStrike" kern="1200" cap="none" spc="0" normalizeH="0" baseline="0" noProof="0" dirty="0">
              <a:ln>
                <a:noFill/>
              </a:ln>
              <a:solidFill>
                <a:srgbClr val="000000"/>
              </a:solidFill>
              <a:effectLst/>
              <a:uLnTx/>
              <a:uFillTx/>
              <a:latin typeface="Segoe UI"/>
              <a:ea typeface="+mn-ea"/>
              <a:cs typeface="+mn-cs"/>
            </a:endParaRPr>
          </a:p>
          <a:p>
            <a:pPr marL="0" marR="0" lvl="1" indent="0" algn="l"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srgbClr val="000000"/>
              </a:solidFill>
              <a:effectLst/>
              <a:uLnTx/>
              <a:uFillTx/>
              <a:latin typeface="Segoe UI"/>
              <a:ea typeface="+mn-ea"/>
              <a:cs typeface="+mn-cs"/>
            </a:endParaRPr>
          </a:p>
        </p:txBody>
      </p:sp>
      <p:sp>
        <p:nvSpPr>
          <p:cNvPr id="11" name="Star: 5 Points 10">
            <a:extLst>
              <a:ext uri="{FF2B5EF4-FFF2-40B4-BE49-F238E27FC236}">
                <a16:creationId xmlns:a16="http://schemas.microsoft.com/office/drawing/2014/main" id="{BDEA5F1C-D006-43AF-9A9B-B1328BB1C31E}"/>
              </a:ext>
            </a:extLst>
          </p:cNvPr>
          <p:cNvSpPr/>
          <p:nvPr/>
        </p:nvSpPr>
        <p:spPr bwMode="gray">
          <a:xfrm>
            <a:off x="6310457" y="5930900"/>
            <a:ext cx="721433" cy="609600"/>
          </a:xfrm>
          <a:prstGeom prst="star5">
            <a:avLst/>
          </a:prstGeom>
          <a:solidFill>
            <a:srgbClr val="FFC921"/>
          </a:solidFill>
          <a:ln w="19050" algn="ctr">
            <a:noFill/>
            <a:miter lim="800000"/>
            <a:headEnd/>
            <a:tailEnd/>
          </a:ln>
        </p:spPr>
        <p:txBody>
          <a:bodyPr wrap="square" lIns="88900" tIns="88900" rIns="88900" bIns="8890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1200" cap="none" spc="0" normalizeH="0" baseline="0" noProof="0" dirty="0">
              <a:ln>
                <a:noFill/>
              </a:ln>
              <a:solidFill>
                <a:prstClr val="white"/>
              </a:solidFill>
              <a:effectLst/>
              <a:uLnTx/>
              <a:uFillTx/>
              <a:latin typeface="Segoe UI"/>
              <a:ea typeface="+mn-ea"/>
              <a:cs typeface="+mn-cs"/>
            </a:endParaRPr>
          </a:p>
        </p:txBody>
      </p:sp>
      <p:sp>
        <p:nvSpPr>
          <p:cNvPr id="13" name="Rectangle 12">
            <a:extLst>
              <a:ext uri="{FF2B5EF4-FFF2-40B4-BE49-F238E27FC236}">
                <a16:creationId xmlns:a16="http://schemas.microsoft.com/office/drawing/2014/main" id="{06A38E71-20D1-46D4-AD18-05F7F3107D65}"/>
              </a:ext>
            </a:extLst>
          </p:cNvPr>
          <p:cNvSpPr/>
          <p:nvPr/>
        </p:nvSpPr>
        <p:spPr>
          <a:xfrm>
            <a:off x="3158512" y="2213367"/>
            <a:ext cx="2826975" cy="2339102"/>
          </a:xfrm>
          <a:prstGeom prst="rect">
            <a:avLst/>
          </a:prstGeom>
          <a:ln w="28575">
            <a:solidFill>
              <a:srgbClr val="004986"/>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rPr>
              <a:t>Student Experience</a:t>
            </a:r>
            <a:endParaRPr kumimoji="0" lang="en-US" sz="1800" b="0"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Reimagine the undergraduate experience in order to dismantle systemic barriers by recognizing students’ cultural wealth and transforming teaching and learning </a:t>
            </a:r>
            <a:r>
              <a:rPr kumimoji="0" lang="en-US" sz="1200" b="0" i="1" u="none" strike="noStrike" kern="1200" cap="none" spc="0" normalizeH="0" baseline="0" noProof="0" dirty="0">
                <a:ln>
                  <a:noFill/>
                </a:ln>
                <a:solidFill>
                  <a:srgbClr val="000000"/>
                </a:solidFill>
                <a:effectLst/>
                <a:uLnTx/>
                <a:uFillTx/>
                <a:latin typeface="Segoe UI"/>
                <a:ea typeface="+mn-ea"/>
                <a:cs typeface="+mn-cs"/>
              </a:rPr>
              <a:t>(New Undergraduate Experience)</a:t>
            </a:r>
            <a:endParaRPr kumimoji="0" lang="en-US" sz="1200" b="0"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1200" cap="none" spc="0" normalizeH="0" baseline="0" noProof="0" dirty="0">
                <a:ln>
                  <a:noFill/>
                </a:ln>
                <a:solidFill>
                  <a:srgbClr val="000000"/>
                </a:solidFill>
                <a:effectLst/>
                <a:uLnTx/>
                <a:uFillTx/>
                <a:latin typeface="Segoe UI"/>
                <a:ea typeface="+mn-ea"/>
                <a:cs typeface="+mn-cs"/>
              </a:rPr>
              <a:t>Align system and institutional efforts to create student-ready campuses</a:t>
            </a:r>
          </a:p>
          <a:p>
            <a:pPr marL="0" marR="0" lvl="1"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endParaRPr>
          </a:p>
        </p:txBody>
      </p:sp>
      <p:sp>
        <p:nvSpPr>
          <p:cNvPr id="15" name="Rectangle 14">
            <a:extLst>
              <a:ext uri="{FF2B5EF4-FFF2-40B4-BE49-F238E27FC236}">
                <a16:creationId xmlns:a16="http://schemas.microsoft.com/office/drawing/2014/main" id="{BCF78C53-23B4-48D8-8164-95688587DC7D}"/>
              </a:ext>
            </a:extLst>
          </p:cNvPr>
          <p:cNvSpPr/>
          <p:nvPr/>
        </p:nvSpPr>
        <p:spPr>
          <a:xfrm>
            <a:off x="6115277" y="2204302"/>
            <a:ext cx="2826975" cy="2339102"/>
          </a:xfrm>
          <a:prstGeom prst="rect">
            <a:avLst/>
          </a:prstGeom>
          <a:ln w="28575">
            <a:solidFill>
              <a:srgbClr val="75BDA7"/>
            </a:solid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rPr>
              <a:t>Data and Evidence</a:t>
            </a:r>
            <a:endParaRPr kumimoji="0" lang="en-US" sz="1800" b="0" i="0" u="none" strike="noStrike" kern="1200" cap="none" spc="0" normalizeH="0" baseline="0" noProof="0" dirty="0">
              <a:ln>
                <a:noFill/>
              </a:ln>
              <a:solidFill>
                <a:srgbClr val="000000"/>
              </a:solidFill>
              <a:effectLst/>
              <a:uLnTx/>
              <a:uFillTx/>
              <a:latin typeface="Segoe UI"/>
              <a:ea typeface="+mn-ea"/>
              <a:cs typeface="+mn-cs"/>
            </a:endParaRP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Segoe UI"/>
                <a:ea typeface="+mn-ea"/>
                <a:cs typeface="+mn-cs"/>
              </a:rPr>
              <a:t>Expand data dashboards to measure progress toward the goal of racial equity and include baseline projections and benchmarks of Massachusetts public higher education enrollment through 2030</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Segoe UI"/>
                <a:ea typeface="+mn-ea"/>
                <a:cs typeface="+mn-cs"/>
              </a:rPr>
              <a:t>Value students’ experiences through qualitative research</a:t>
            </a:r>
          </a:p>
          <a:p>
            <a:pPr marL="285750" marR="0" lvl="1"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srgbClr val="000000"/>
                </a:solidFill>
                <a:effectLst/>
                <a:uLnTx/>
                <a:uFillTx/>
                <a:latin typeface="Segoe UI"/>
                <a:ea typeface="+mn-ea"/>
                <a:cs typeface="+mn-cs"/>
              </a:rPr>
              <a:t>Identify and support the implementation of equity-minded, evidence-based solutions</a:t>
            </a:r>
          </a:p>
          <a:p>
            <a:pPr marL="0" marR="0" lvl="1"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sysClr val="windowText" lastClr="000000"/>
              </a:solidFill>
              <a:effectLst/>
              <a:uLnTx/>
              <a:uFillTx/>
              <a:latin typeface="Segoe UI"/>
              <a:ea typeface="Calibri" panose="020F0502020204030204" pitchFamily="34" charset="0"/>
              <a:cs typeface="+mn-cs"/>
            </a:endParaRPr>
          </a:p>
        </p:txBody>
      </p:sp>
    </p:spTree>
    <p:extLst>
      <p:ext uri="{BB962C8B-B14F-4D97-AF65-F5344CB8AC3E}">
        <p14:creationId xmlns:p14="http://schemas.microsoft.com/office/powerpoint/2010/main" val="3037648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 calcmode="lin" valueType="num">
                                      <p:cBhvr additive="base">
                                        <p:cTn id="31" dur="500" fill="hold"/>
                                        <p:tgtEl>
                                          <p:spTgt spid="10"/>
                                        </p:tgtEl>
                                        <p:attrNameLst>
                                          <p:attrName>ppt_x</p:attrName>
                                        </p:attrNameLst>
                                      </p:cBhvr>
                                      <p:tavLst>
                                        <p:tav tm="0">
                                          <p:val>
                                            <p:strVal val="#ppt_x"/>
                                          </p:val>
                                        </p:tav>
                                        <p:tav tm="100000">
                                          <p:val>
                                            <p:strVal val="#ppt_x"/>
                                          </p:val>
                                        </p:tav>
                                      </p:tavLst>
                                    </p:anim>
                                    <p:anim calcmode="lin" valueType="num">
                                      <p:cBhvr additive="base">
                                        <p:cTn id="32" dur="500" fill="hold"/>
                                        <p:tgtEl>
                                          <p:spTgt spid="1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additive="base">
                                        <p:cTn id="35" dur="500" fill="hold"/>
                                        <p:tgtEl>
                                          <p:spTgt spid="11"/>
                                        </p:tgtEl>
                                        <p:attrNameLst>
                                          <p:attrName>ppt_x</p:attrName>
                                        </p:attrNameLst>
                                      </p:cBhvr>
                                      <p:tavLst>
                                        <p:tav tm="0">
                                          <p:val>
                                            <p:strVal val="#ppt_x"/>
                                          </p:val>
                                        </p:tav>
                                        <p:tav tm="100000">
                                          <p:val>
                                            <p:strVal val="#ppt_x"/>
                                          </p:val>
                                        </p:tav>
                                      </p:tavLst>
                                    </p:anim>
                                    <p:anim calcmode="lin" valueType="num">
                                      <p:cBhvr additive="base">
                                        <p:cTn id="3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0" grpId="0" animBg="1"/>
      <p:bldP spid="11" grpId="0" animBg="1"/>
      <p:bldP spid="13" grpId="0" animBg="1"/>
      <p:bldP spid="1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7872B258-A27F-4D20-8CDC-D20F2B16E0B4}"/>
              </a:ext>
            </a:extLst>
          </p:cNvPr>
          <p:cNvSpPr>
            <a:spLocks noGrp="1"/>
          </p:cNvSpPr>
          <p:nvPr>
            <p:ph type="title"/>
          </p:nvPr>
        </p:nvSpPr>
        <p:spPr/>
        <p:txBody>
          <a:bodyPr/>
          <a:lstStyle/>
          <a:p>
            <a:r>
              <a:rPr lang="en-US"/>
              <a:t>Development of the Strategic Plan</a:t>
            </a:r>
            <a:br>
              <a:rPr lang="en-US"/>
            </a:br>
            <a:endParaRPr lang="en-US"/>
          </a:p>
        </p:txBody>
      </p:sp>
      <p:sp>
        <p:nvSpPr>
          <p:cNvPr id="4" name="Text Placeholder 2">
            <a:extLst>
              <a:ext uri="{FF2B5EF4-FFF2-40B4-BE49-F238E27FC236}">
                <a16:creationId xmlns:a16="http://schemas.microsoft.com/office/drawing/2014/main" id="{B7A12227-4C77-4597-B24D-A48083571755}"/>
              </a:ext>
            </a:extLst>
          </p:cNvPr>
          <p:cNvSpPr txBox="1">
            <a:spLocks/>
          </p:cNvSpPr>
          <p:nvPr/>
        </p:nvSpPr>
        <p:spPr>
          <a:xfrm>
            <a:off x="287118" y="1542959"/>
            <a:ext cx="8856882" cy="620184"/>
          </a:xfrm>
          <a:prstGeom prst="rect">
            <a:avLst/>
          </a:prstGeom>
        </p:spPr>
        <p:txBody>
          <a:bodyPr/>
          <a:lstStyle>
            <a:lvl1pPr marL="0" indent="0" algn="l" defTabSz="1219170" rtl="0" eaLnBrk="1" latinLnBrk="0" hangingPunct="1">
              <a:spcBef>
                <a:spcPts val="0"/>
              </a:spcBef>
              <a:spcAft>
                <a:spcPts val="1333"/>
              </a:spcAft>
              <a:buSzPct val="100000"/>
              <a:buFont typeface="Arial" panose="020B0604020202020204" pitchFamily="34" charset="0"/>
              <a:buNone/>
              <a:defRPr sz="1200" b="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0" indent="0" algn="l" defTabSz="1219170" rtl="0" eaLnBrk="1" latinLnBrk="0" hangingPunct="1">
              <a:spcBef>
                <a:spcPts val="0"/>
              </a:spcBef>
              <a:spcAft>
                <a:spcPts val="1333"/>
              </a:spcAft>
              <a:buClrTx/>
              <a:buSzPct val="100000"/>
              <a:buFont typeface="Arial"/>
              <a:buNone/>
              <a:defRPr lang="en-US" sz="1200" b="1"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235194" indent="-235194" algn="l" defTabSz="1219170" rtl="0" eaLnBrk="1" latinLnBrk="0" hangingPunct="1">
              <a:spcBef>
                <a:spcPts val="0"/>
              </a:spcBef>
              <a:spcAft>
                <a:spcPts val="1333"/>
              </a:spcAft>
              <a:buClrTx/>
              <a:buSzPct val="100000"/>
              <a:buFont typeface="Arial" panose="020B0604020202020204" pitchFamily="34" charset="0"/>
              <a:buChar char="•"/>
              <a:defRPr lang="en-US" sz="1200" kern="120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475188" indent="-235194" algn="l" defTabSz="1219170" rtl="0" eaLnBrk="1" latinLnBrk="0" hangingPunct="1">
              <a:spcBef>
                <a:spcPts val="0"/>
              </a:spcBef>
              <a:spcAft>
                <a:spcPts val="1333"/>
              </a:spcAft>
              <a:buClrTx/>
              <a:buSzPct val="100000"/>
              <a:buFont typeface="Verdana" panose="020B0604030504040204" pitchFamily="34" charset="0"/>
              <a:buChar char="−"/>
              <a:defRPr lang="en-US" sz="1200" kern="1200" baseline="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710382" indent="-235194" algn="l" defTabSz="1064657" rtl="0" eaLnBrk="1" latinLnBrk="0" hangingPunct="1">
              <a:spcBef>
                <a:spcPts val="0"/>
              </a:spcBef>
              <a:spcAft>
                <a:spcPts val="1333"/>
              </a:spcAft>
              <a:buClrTx/>
              <a:buSzPct val="100000"/>
              <a:buFont typeface="Verdana" panose="020B0604030504040204" pitchFamily="34" charset="0"/>
              <a:buChar char="−"/>
              <a:tabLst/>
              <a:defRPr lang="en-US" sz="1200" kern="1200" baseline="0" dirty="0" smtClean="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6pPr>
            <a:lvl7pPr marL="710382" indent="-235194" algn="l" defTabSz="1219170" rtl="0" eaLnBrk="1" latinLnBrk="0" hangingPunct="1">
              <a:spcBef>
                <a:spcPts val="0"/>
              </a:spcBef>
              <a:spcAft>
                <a:spcPts val="1333"/>
              </a:spcAft>
              <a:buFont typeface="Verdana" panose="020B0604030504040204" pitchFamily="34" charset="0"/>
              <a:buChar char="−"/>
              <a:defRPr sz="1600" kern="1200">
                <a:solidFill>
                  <a:schemeClr val="tx1"/>
                </a:solidFill>
                <a:latin typeface="+mn-lt"/>
                <a:ea typeface="+mn-ea"/>
                <a:cs typeface="+mn-cs"/>
              </a:defRPr>
            </a:lvl7pPr>
            <a:lvl8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8pPr>
            <a:lvl9pPr marL="710382" indent="-235194" algn="l" defTabSz="1219170" rtl="0" eaLnBrk="1" latinLnBrk="0" hangingPunct="1">
              <a:spcBef>
                <a:spcPts val="0"/>
              </a:spcBef>
              <a:spcAft>
                <a:spcPts val="1333"/>
              </a:spcAft>
              <a:buFont typeface="Verdana" panose="020B0604030504040204" pitchFamily="34" charset="0"/>
              <a:buChar char="−"/>
              <a:defRPr sz="1600" kern="1200" baseline="0">
                <a:solidFill>
                  <a:schemeClr val="tx1"/>
                </a:solidFill>
                <a:latin typeface="+mn-lt"/>
                <a:ea typeface="+mn-ea"/>
                <a:cs typeface="+mn-cs"/>
              </a:defRPr>
            </a:lvl9pPr>
          </a:lstStyle>
          <a:p>
            <a:r>
              <a:rPr lang="en-US" sz="1600" spc="-11">
                <a:solidFill>
                  <a:srgbClr val="001F5B"/>
                </a:solidFill>
                <a:latin typeface="+mn-lt"/>
                <a:ea typeface="+mn-ea"/>
                <a:cs typeface="Calibri"/>
              </a:rPr>
              <a:t>The Strategic Plan will be developed in partnership with all the Commonwealth’s key stakeholders and using the inputs outlined below:</a:t>
            </a:r>
          </a:p>
        </p:txBody>
      </p:sp>
      <p:grpSp>
        <p:nvGrpSpPr>
          <p:cNvPr id="22" name="Group 21">
            <a:extLst>
              <a:ext uri="{FF2B5EF4-FFF2-40B4-BE49-F238E27FC236}">
                <a16:creationId xmlns:a16="http://schemas.microsoft.com/office/drawing/2014/main" id="{BFB7EDB1-9DC5-41B2-8A57-FE3AC149CF1D}"/>
              </a:ext>
            </a:extLst>
          </p:cNvPr>
          <p:cNvGrpSpPr/>
          <p:nvPr/>
        </p:nvGrpSpPr>
        <p:grpSpPr>
          <a:xfrm>
            <a:off x="155407" y="2502869"/>
            <a:ext cx="1904041" cy="1859067"/>
            <a:chOff x="701893" y="1937336"/>
            <a:chExt cx="2076032" cy="1664550"/>
          </a:xfrm>
        </p:grpSpPr>
        <p:sp>
          <p:nvSpPr>
            <p:cNvPr id="23" name="Rectangle 22">
              <a:extLst>
                <a:ext uri="{FF2B5EF4-FFF2-40B4-BE49-F238E27FC236}">
                  <a16:creationId xmlns:a16="http://schemas.microsoft.com/office/drawing/2014/main" id="{A7FBCD77-4DD6-40C7-A2CD-BE9E370EC859}"/>
                </a:ext>
              </a:extLst>
            </p:cNvPr>
            <p:cNvSpPr/>
            <p:nvPr/>
          </p:nvSpPr>
          <p:spPr bwMode="gray">
            <a:xfrm>
              <a:off x="726617" y="1937336"/>
              <a:ext cx="2051308" cy="1664550"/>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24" name="TextBox 23">
              <a:extLst>
                <a:ext uri="{FF2B5EF4-FFF2-40B4-BE49-F238E27FC236}">
                  <a16:creationId xmlns:a16="http://schemas.microsoft.com/office/drawing/2014/main" id="{28A1EE16-AE85-40C9-93C1-AADF96862F72}"/>
                </a:ext>
              </a:extLst>
            </p:cNvPr>
            <p:cNvSpPr txBox="1"/>
            <p:nvPr/>
          </p:nvSpPr>
          <p:spPr>
            <a:xfrm>
              <a:off x="701893" y="2544527"/>
              <a:ext cx="2021895" cy="826721"/>
            </a:xfrm>
            <a:prstGeom prst="rect">
              <a:avLst/>
            </a:prstGeom>
            <a:noFill/>
          </p:spPr>
          <p:txBody>
            <a:bodyPr wrap="square" lIns="0" tIns="0" rIns="0" bIns="0" rtlCol="0">
              <a:spAutoFit/>
            </a:bodyPr>
            <a:lstStyle/>
            <a:p>
              <a:pPr marL="288925" indent="-112713" defTabSz="1219170" fontAlgn="auto">
                <a:spcBef>
                  <a:spcPts val="0"/>
                </a:spcBef>
                <a:spcAft>
                  <a:spcPts val="0"/>
                </a:spcAft>
                <a:buSzPct val="100000"/>
                <a:buFont typeface="Arial" panose="020B0604020202020204" pitchFamily="34" charset="0"/>
                <a:buChar char="•"/>
              </a:pPr>
              <a:r>
                <a:rPr lang="en-US" sz="1200">
                  <a:solidFill>
                    <a:prstClr val="black"/>
                  </a:solidFill>
                  <a:latin typeface="+mn-lt"/>
                </a:rPr>
                <a:t>System-Wide Data Analysis</a:t>
              </a:r>
            </a:p>
            <a:p>
              <a:pPr marL="288925" indent="-112713" defTabSz="1219170" fontAlgn="auto">
                <a:spcBef>
                  <a:spcPts val="0"/>
                </a:spcBef>
                <a:spcAft>
                  <a:spcPts val="0"/>
                </a:spcAft>
                <a:buSzPct val="100000"/>
                <a:buFont typeface="Arial" panose="020B0604020202020204" pitchFamily="34" charset="0"/>
                <a:buChar char="•"/>
              </a:pPr>
              <a:r>
                <a:rPr lang="en-US" sz="1200">
                  <a:solidFill>
                    <a:prstClr val="black"/>
                  </a:solidFill>
                  <a:latin typeface="+mn-lt"/>
                </a:rPr>
                <a:t>System-Wide Survey</a:t>
              </a:r>
            </a:p>
            <a:p>
              <a:pPr marL="288925" indent="-112713" defTabSz="1219170" fontAlgn="auto">
                <a:spcBef>
                  <a:spcPts val="0"/>
                </a:spcBef>
                <a:spcAft>
                  <a:spcPts val="0"/>
                </a:spcAft>
                <a:buSzPct val="100000"/>
                <a:buFont typeface="Arial" panose="020B0604020202020204" pitchFamily="34" charset="0"/>
                <a:buChar char="•"/>
              </a:pPr>
              <a:r>
                <a:rPr lang="en-US" sz="1200">
                  <a:solidFill>
                    <a:prstClr val="black"/>
                  </a:solidFill>
                  <a:latin typeface="+mn-lt"/>
                </a:rPr>
                <a:t>Stakeholder Interviews and Focus Groups</a:t>
              </a:r>
            </a:p>
          </p:txBody>
        </p:sp>
      </p:grpSp>
      <p:sp>
        <p:nvSpPr>
          <p:cNvPr id="34" name="Plus 8">
            <a:extLst>
              <a:ext uri="{FF2B5EF4-FFF2-40B4-BE49-F238E27FC236}">
                <a16:creationId xmlns:a16="http://schemas.microsoft.com/office/drawing/2014/main" id="{CD8FB634-BEB4-450B-BEC7-44593A6E03DC}"/>
              </a:ext>
            </a:extLst>
          </p:cNvPr>
          <p:cNvSpPr>
            <a:spLocks/>
          </p:cNvSpPr>
          <p:nvPr/>
        </p:nvSpPr>
        <p:spPr bwMode="gray">
          <a:xfrm>
            <a:off x="2077936" y="3426974"/>
            <a:ext cx="393378" cy="379116"/>
          </a:xfrm>
          <a:prstGeom prst="mathPlus">
            <a:avLst/>
          </a:prstGeom>
          <a:solidFill>
            <a:srgbClr val="FFC921"/>
          </a:solidFill>
          <a:ln w="19050" algn="ctr">
            <a:noFill/>
            <a:miter lim="800000"/>
            <a:headEnd/>
            <a:tailEnd/>
          </a:ln>
        </p:spPr>
        <p:txBody>
          <a:bodyPr wrap="square" lIns="88900" tIns="88900" rIns="88900" bIns="88900" rtlCol="0" anchor="ctr"/>
          <a:lstStyle/>
          <a:p>
            <a:pPr algn="ctr" fontAlgn="auto">
              <a:lnSpc>
                <a:spcPct val="106000"/>
              </a:lnSpc>
              <a:spcBef>
                <a:spcPts val="0"/>
              </a:spcBef>
              <a:spcAft>
                <a:spcPts val="0"/>
              </a:spcAft>
              <a:buFont typeface="Wingdings 2" pitchFamily="18" charset="2"/>
              <a:buNone/>
              <a:defRPr/>
            </a:pPr>
            <a:endParaRPr lang="en-US" sz="1600" b="1" kern="0">
              <a:solidFill>
                <a:srgbClr val="FFFFFF"/>
              </a:solidFill>
              <a:latin typeface="+mn-lt"/>
            </a:endParaRPr>
          </a:p>
        </p:txBody>
      </p:sp>
      <p:sp>
        <p:nvSpPr>
          <p:cNvPr id="37" name="Rectangle 36">
            <a:extLst>
              <a:ext uri="{FF2B5EF4-FFF2-40B4-BE49-F238E27FC236}">
                <a16:creationId xmlns:a16="http://schemas.microsoft.com/office/drawing/2014/main" id="{F43B4EA8-38BF-4CDC-9C9E-DEC1C4E626E5}"/>
              </a:ext>
            </a:extLst>
          </p:cNvPr>
          <p:cNvSpPr/>
          <p:nvPr/>
        </p:nvSpPr>
        <p:spPr bwMode="gray">
          <a:xfrm>
            <a:off x="508003" y="5512254"/>
            <a:ext cx="8038754" cy="936324"/>
          </a:xfrm>
          <a:prstGeom prst="rect">
            <a:avLst/>
          </a:prstGeom>
          <a:solidFill>
            <a:srgbClr val="004A87"/>
          </a:solidFill>
          <a:ln w="19050" algn="ctr">
            <a:no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r>
              <a:rPr lang="en-US" sz="2400" b="1">
                <a:solidFill>
                  <a:prstClr val="white"/>
                </a:solidFill>
                <a:latin typeface="+mn-lt"/>
              </a:rPr>
              <a:t>Statewide Strategic Plan for Racial Equity</a:t>
            </a:r>
          </a:p>
        </p:txBody>
      </p:sp>
      <p:sp>
        <p:nvSpPr>
          <p:cNvPr id="38" name="Isosceles Triangle 37">
            <a:extLst>
              <a:ext uri="{FF2B5EF4-FFF2-40B4-BE49-F238E27FC236}">
                <a16:creationId xmlns:a16="http://schemas.microsoft.com/office/drawing/2014/main" id="{CF980B25-1910-46DC-8F2C-38A900077B62}"/>
              </a:ext>
            </a:extLst>
          </p:cNvPr>
          <p:cNvSpPr/>
          <p:nvPr/>
        </p:nvSpPr>
        <p:spPr bwMode="gray">
          <a:xfrm rot="10800000">
            <a:off x="153486" y="4773488"/>
            <a:ext cx="9026657" cy="501430"/>
          </a:xfrm>
          <a:prstGeom prst="triangle">
            <a:avLst/>
          </a:prstGeom>
          <a:solidFill>
            <a:srgbClr val="7A8C8E">
              <a:lumMod val="20000"/>
              <a:lumOff val="80000"/>
            </a:srgbClr>
          </a:solidFill>
          <a:ln w="19050" algn="ctr">
            <a:noFill/>
            <a:miter lim="800000"/>
            <a:headEnd/>
            <a:tailEnd/>
          </a:ln>
        </p:spPr>
        <p:txBody>
          <a:bodyPr wrap="square" lIns="88900" tIns="88900" rIns="88900" bIns="88900" rtlCol="0" anchor="ctr"/>
          <a:lstStyle/>
          <a:p>
            <a:pPr marL="0" marR="0" lvl="0" indent="0" algn="ctr" defTabSz="1219170" eaLnBrk="1" fontAlgn="auto" latinLnBrk="0" hangingPunct="1">
              <a:lnSpc>
                <a:spcPct val="106000"/>
              </a:lnSpc>
              <a:spcBef>
                <a:spcPts val="0"/>
              </a:spcBef>
              <a:spcAft>
                <a:spcPts val="0"/>
              </a:spcAft>
              <a:buClrTx/>
              <a:buSzTx/>
              <a:buFont typeface="Wingdings 2" pitchFamily="18" charset="2"/>
              <a:buNone/>
              <a:tabLst/>
              <a:defRPr/>
            </a:pPr>
            <a:endParaRPr kumimoji="0" lang="en-US" sz="1600" b="1" i="0" u="none" strike="noStrike" kern="0" cap="none" spc="0" normalizeH="0" baseline="0" noProof="0">
              <a:ln>
                <a:noFill/>
              </a:ln>
              <a:solidFill>
                <a:prstClr val="white"/>
              </a:solidFill>
              <a:effectLst/>
              <a:uLnTx/>
              <a:uFillTx/>
              <a:latin typeface="+mn-lt"/>
            </a:endParaRPr>
          </a:p>
        </p:txBody>
      </p:sp>
      <p:sp>
        <p:nvSpPr>
          <p:cNvPr id="26" name="Rectangle 25">
            <a:extLst>
              <a:ext uri="{FF2B5EF4-FFF2-40B4-BE49-F238E27FC236}">
                <a16:creationId xmlns:a16="http://schemas.microsoft.com/office/drawing/2014/main" id="{12E277F0-89DC-4DB0-8E90-E56211052BD5}"/>
              </a:ext>
            </a:extLst>
          </p:cNvPr>
          <p:cNvSpPr/>
          <p:nvPr/>
        </p:nvSpPr>
        <p:spPr bwMode="gray">
          <a:xfrm>
            <a:off x="2486653" y="2499466"/>
            <a:ext cx="1881365" cy="1859067"/>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44" name="Rectangle 43">
            <a:extLst>
              <a:ext uri="{FF2B5EF4-FFF2-40B4-BE49-F238E27FC236}">
                <a16:creationId xmlns:a16="http://schemas.microsoft.com/office/drawing/2014/main" id="{0AE5EE39-7795-4B29-ABA2-3241681114ED}"/>
              </a:ext>
            </a:extLst>
          </p:cNvPr>
          <p:cNvSpPr/>
          <p:nvPr/>
        </p:nvSpPr>
        <p:spPr bwMode="gray">
          <a:xfrm>
            <a:off x="4795223" y="2499465"/>
            <a:ext cx="1881365" cy="1859067"/>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47" name="Rectangle 46">
            <a:extLst>
              <a:ext uri="{FF2B5EF4-FFF2-40B4-BE49-F238E27FC236}">
                <a16:creationId xmlns:a16="http://schemas.microsoft.com/office/drawing/2014/main" id="{474BA502-C14F-41A1-A0DA-67AB49C3772B}"/>
              </a:ext>
            </a:extLst>
          </p:cNvPr>
          <p:cNvSpPr/>
          <p:nvPr/>
        </p:nvSpPr>
        <p:spPr bwMode="gray">
          <a:xfrm>
            <a:off x="7103793" y="2499465"/>
            <a:ext cx="1881365" cy="1859067"/>
          </a:xfrm>
          <a:prstGeom prst="rect">
            <a:avLst/>
          </a:prstGeom>
          <a:noFill/>
          <a:ln w="19050" algn="ctr">
            <a:solidFill>
              <a:srgbClr val="FFC921"/>
            </a:solidFill>
            <a:miter lim="800000"/>
            <a:headEnd/>
            <a:tailEnd/>
          </a:ln>
        </p:spPr>
        <p:txBody>
          <a:bodyPr wrap="square" lIns="88900" tIns="88900" rIns="88900" bIns="88900" rtlCol="0" anchor="ctr"/>
          <a:lstStyle/>
          <a:p>
            <a:pPr algn="ctr" defTabSz="1219170" fontAlgn="auto">
              <a:lnSpc>
                <a:spcPct val="106000"/>
              </a:lnSpc>
              <a:spcBef>
                <a:spcPts val="0"/>
              </a:spcBef>
              <a:spcAft>
                <a:spcPts val="0"/>
              </a:spcAft>
              <a:buFont typeface="Wingdings 2" pitchFamily="18" charset="2"/>
              <a:buNone/>
            </a:pPr>
            <a:endParaRPr lang="en-US" sz="1600" b="1">
              <a:solidFill>
                <a:prstClr val="white"/>
              </a:solidFill>
              <a:latin typeface="+mn-lt"/>
            </a:endParaRPr>
          </a:p>
        </p:txBody>
      </p:sp>
      <p:sp>
        <p:nvSpPr>
          <p:cNvPr id="49" name="Plus 8">
            <a:extLst>
              <a:ext uri="{FF2B5EF4-FFF2-40B4-BE49-F238E27FC236}">
                <a16:creationId xmlns:a16="http://schemas.microsoft.com/office/drawing/2014/main" id="{B05CC741-4BA7-42A3-A2A3-9BF3BBC43956}"/>
              </a:ext>
            </a:extLst>
          </p:cNvPr>
          <p:cNvSpPr>
            <a:spLocks/>
          </p:cNvSpPr>
          <p:nvPr/>
        </p:nvSpPr>
        <p:spPr bwMode="gray">
          <a:xfrm>
            <a:off x="4419600" y="3426974"/>
            <a:ext cx="393378" cy="379116"/>
          </a:xfrm>
          <a:prstGeom prst="mathPlus">
            <a:avLst/>
          </a:prstGeom>
          <a:solidFill>
            <a:srgbClr val="FFC921"/>
          </a:solidFill>
          <a:ln w="19050" algn="ctr">
            <a:noFill/>
            <a:miter lim="800000"/>
            <a:headEnd/>
            <a:tailEnd/>
          </a:ln>
        </p:spPr>
        <p:txBody>
          <a:bodyPr wrap="square" lIns="88900" tIns="88900" rIns="88900" bIns="88900" rtlCol="0" anchor="ctr"/>
          <a:lstStyle/>
          <a:p>
            <a:pPr algn="ctr" fontAlgn="auto">
              <a:lnSpc>
                <a:spcPct val="106000"/>
              </a:lnSpc>
              <a:spcBef>
                <a:spcPts val="0"/>
              </a:spcBef>
              <a:spcAft>
                <a:spcPts val="0"/>
              </a:spcAft>
              <a:buFont typeface="Wingdings 2" pitchFamily="18" charset="2"/>
              <a:buNone/>
              <a:defRPr/>
            </a:pPr>
            <a:endParaRPr lang="en-US" sz="1600" b="1" kern="0">
              <a:solidFill>
                <a:srgbClr val="FFFFFF"/>
              </a:solidFill>
              <a:latin typeface="+mn-lt"/>
            </a:endParaRPr>
          </a:p>
        </p:txBody>
      </p:sp>
      <p:sp>
        <p:nvSpPr>
          <p:cNvPr id="50" name="Plus 8">
            <a:extLst>
              <a:ext uri="{FF2B5EF4-FFF2-40B4-BE49-F238E27FC236}">
                <a16:creationId xmlns:a16="http://schemas.microsoft.com/office/drawing/2014/main" id="{7E5DACAF-87CD-4923-BE38-97E28A0DD7E7}"/>
              </a:ext>
            </a:extLst>
          </p:cNvPr>
          <p:cNvSpPr>
            <a:spLocks/>
          </p:cNvSpPr>
          <p:nvPr/>
        </p:nvSpPr>
        <p:spPr bwMode="gray">
          <a:xfrm>
            <a:off x="6672686" y="3426974"/>
            <a:ext cx="393378" cy="379116"/>
          </a:xfrm>
          <a:prstGeom prst="mathPlus">
            <a:avLst/>
          </a:prstGeom>
          <a:solidFill>
            <a:srgbClr val="FFC921"/>
          </a:solidFill>
          <a:ln w="19050" algn="ctr">
            <a:noFill/>
            <a:miter lim="800000"/>
            <a:headEnd/>
            <a:tailEnd/>
          </a:ln>
        </p:spPr>
        <p:txBody>
          <a:bodyPr wrap="square" lIns="88900" tIns="88900" rIns="88900" bIns="88900" rtlCol="0" anchor="ctr"/>
          <a:lstStyle/>
          <a:p>
            <a:pPr algn="ctr" fontAlgn="auto">
              <a:lnSpc>
                <a:spcPct val="106000"/>
              </a:lnSpc>
              <a:spcBef>
                <a:spcPts val="0"/>
              </a:spcBef>
              <a:spcAft>
                <a:spcPts val="0"/>
              </a:spcAft>
              <a:buFont typeface="Wingdings 2" pitchFamily="18" charset="2"/>
              <a:buNone/>
              <a:defRPr/>
            </a:pPr>
            <a:endParaRPr lang="en-US" sz="1600" b="1" kern="0">
              <a:solidFill>
                <a:srgbClr val="FFFFFF"/>
              </a:solidFill>
              <a:latin typeface="+mn-lt"/>
            </a:endParaRPr>
          </a:p>
        </p:txBody>
      </p:sp>
      <p:sp>
        <p:nvSpPr>
          <p:cNvPr id="51" name="TextBox 50">
            <a:extLst>
              <a:ext uri="{FF2B5EF4-FFF2-40B4-BE49-F238E27FC236}">
                <a16:creationId xmlns:a16="http://schemas.microsoft.com/office/drawing/2014/main" id="{3AE786BD-322F-4CDF-91F1-B95A9D13A180}"/>
              </a:ext>
            </a:extLst>
          </p:cNvPr>
          <p:cNvSpPr txBox="1"/>
          <p:nvPr/>
        </p:nvSpPr>
        <p:spPr>
          <a:xfrm>
            <a:off x="2499103" y="3319252"/>
            <a:ext cx="1854389" cy="215444"/>
          </a:xfrm>
          <a:prstGeom prst="rect">
            <a:avLst/>
          </a:prstGeom>
          <a:noFill/>
        </p:spPr>
        <p:txBody>
          <a:bodyPr wrap="square" lIns="0" tIns="0" rIns="0" bIns="0" rtlCol="0">
            <a:spAutoFit/>
          </a:bodyPr>
          <a:lstStyle/>
          <a:p>
            <a:pPr algn="ctr" defTabSz="1219170" fontAlgn="auto">
              <a:spcBef>
                <a:spcPts val="600"/>
              </a:spcBef>
              <a:spcAft>
                <a:spcPts val="0"/>
              </a:spcAft>
              <a:buSzPct val="100000"/>
            </a:pPr>
            <a:r>
              <a:rPr lang="en-US" sz="1400" b="1">
                <a:solidFill>
                  <a:prstClr val="black"/>
                </a:solidFill>
                <a:latin typeface="+mn-lt"/>
              </a:rPr>
              <a:t>NUE Report </a:t>
            </a:r>
          </a:p>
        </p:txBody>
      </p:sp>
      <p:sp>
        <p:nvSpPr>
          <p:cNvPr id="52" name="TextBox 51">
            <a:extLst>
              <a:ext uri="{FF2B5EF4-FFF2-40B4-BE49-F238E27FC236}">
                <a16:creationId xmlns:a16="http://schemas.microsoft.com/office/drawing/2014/main" id="{58A86749-75D3-4409-8754-491E1257AA7D}"/>
              </a:ext>
            </a:extLst>
          </p:cNvPr>
          <p:cNvSpPr txBox="1"/>
          <p:nvPr/>
        </p:nvSpPr>
        <p:spPr>
          <a:xfrm>
            <a:off x="190440" y="2769463"/>
            <a:ext cx="1854389" cy="215444"/>
          </a:xfrm>
          <a:prstGeom prst="rect">
            <a:avLst/>
          </a:prstGeom>
          <a:noFill/>
        </p:spPr>
        <p:txBody>
          <a:bodyPr wrap="square" lIns="0" tIns="0" rIns="0" bIns="0" rtlCol="0">
            <a:spAutoFit/>
          </a:bodyPr>
          <a:lstStyle/>
          <a:p>
            <a:pPr algn="ctr" defTabSz="1219170" fontAlgn="auto">
              <a:spcBef>
                <a:spcPts val="600"/>
              </a:spcBef>
              <a:spcAft>
                <a:spcPts val="0"/>
              </a:spcAft>
              <a:buSzPct val="100000"/>
            </a:pPr>
            <a:r>
              <a:rPr lang="en-US" sz="1400" b="1">
                <a:solidFill>
                  <a:prstClr val="black"/>
                </a:solidFill>
                <a:latin typeface="+mn-lt"/>
              </a:rPr>
              <a:t>Environmental Scan</a:t>
            </a:r>
          </a:p>
        </p:txBody>
      </p:sp>
      <p:sp>
        <p:nvSpPr>
          <p:cNvPr id="53" name="TextBox 52">
            <a:extLst>
              <a:ext uri="{FF2B5EF4-FFF2-40B4-BE49-F238E27FC236}">
                <a16:creationId xmlns:a16="http://schemas.microsoft.com/office/drawing/2014/main" id="{5F80C3FC-D35F-4AB4-AFDE-0AD12FD815C3}"/>
              </a:ext>
            </a:extLst>
          </p:cNvPr>
          <p:cNvSpPr txBox="1"/>
          <p:nvPr/>
        </p:nvSpPr>
        <p:spPr>
          <a:xfrm>
            <a:off x="4852203" y="3122793"/>
            <a:ext cx="1758277" cy="646331"/>
          </a:xfrm>
          <a:prstGeom prst="rect">
            <a:avLst/>
          </a:prstGeom>
          <a:noFill/>
        </p:spPr>
        <p:txBody>
          <a:bodyPr wrap="square" lIns="0" tIns="0" rIns="0" bIns="0" rtlCol="0">
            <a:spAutoFit/>
          </a:bodyPr>
          <a:lstStyle/>
          <a:p>
            <a:pPr algn="ctr" defTabSz="1219170" fontAlgn="auto">
              <a:spcBef>
                <a:spcPts val="600"/>
              </a:spcBef>
              <a:spcAft>
                <a:spcPts val="0"/>
              </a:spcAft>
              <a:buSzPct val="100000"/>
            </a:pPr>
            <a:r>
              <a:rPr lang="en-US" sz="1400" b="1">
                <a:solidFill>
                  <a:prstClr val="black"/>
                </a:solidFill>
                <a:latin typeface="+mn-lt"/>
              </a:rPr>
              <a:t>Stakeholder Input via Strategy Labs &amp; Review Sessions</a:t>
            </a:r>
          </a:p>
        </p:txBody>
      </p:sp>
      <p:sp>
        <p:nvSpPr>
          <p:cNvPr id="54" name="TextBox 53">
            <a:extLst>
              <a:ext uri="{FF2B5EF4-FFF2-40B4-BE49-F238E27FC236}">
                <a16:creationId xmlns:a16="http://schemas.microsoft.com/office/drawing/2014/main" id="{CEDAC2F4-CD86-474B-B5E0-6E1198424A42}"/>
              </a:ext>
            </a:extLst>
          </p:cNvPr>
          <p:cNvSpPr txBox="1"/>
          <p:nvPr/>
        </p:nvSpPr>
        <p:spPr>
          <a:xfrm>
            <a:off x="7167495" y="3235449"/>
            <a:ext cx="1758277" cy="430887"/>
          </a:xfrm>
          <a:prstGeom prst="rect">
            <a:avLst/>
          </a:prstGeom>
          <a:noFill/>
        </p:spPr>
        <p:txBody>
          <a:bodyPr wrap="square" lIns="0" tIns="0" rIns="0" bIns="0" rtlCol="0">
            <a:spAutoFit/>
          </a:bodyPr>
          <a:lstStyle/>
          <a:p>
            <a:pPr algn="ctr" defTabSz="1219170" fontAlgn="auto">
              <a:spcBef>
                <a:spcPts val="0"/>
              </a:spcBef>
              <a:spcAft>
                <a:spcPts val="0"/>
              </a:spcAft>
              <a:buSzPct val="100000"/>
            </a:pPr>
            <a:r>
              <a:rPr lang="en-US" sz="1400" b="1">
                <a:solidFill>
                  <a:prstClr val="black"/>
                </a:solidFill>
                <a:latin typeface="+mn-lt"/>
              </a:rPr>
              <a:t>Leading Best </a:t>
            </a:r>
          </a:p>
          <a:p>
            <a:pPr algn="ctr" defTabSz="1219170" fontAlgn="auto">
              <a:spcBef>
                <a:spcPts val="0"/>
              </a:spcBef>
              <a:spcAft>
                <a:spcPts val="0"/>
              </a:spcAft>
              <a:buSzPct val="100000"/>
            </a:pPr>
            <a:r>
              <a:rPr lang="en-US" sz="1400" b="1">
                <a:solidFill>
                  <a:prstClr val="black"/>
                </a:solidFill>
                <a:latin typeface="+mn-lt"/>
              </a:rPr>
              <a:t>Practices</a:t>
            </a:r>
          </a:p>
        </p:txBody>
      </p:sp>
    </p:spTree>
    <p:extLst>
      <p:ext uri="{BB962C8B-B14F-4D97-AF65-F5344CB8AC3E}">
        <p14:creationId xmlns:p14="http://schemas.microsoft.com/office/powerpoint/2010/main" val="28222948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BB093915-DF89-40AF-9AD7-26FA51CC2B82}"/>
              </a:ext>
            </a:extLst>
          </p:cNvPr>
          <p:cNvSpPr>
            <a:spLocks noGrp="1"/>
          </p:cNvSpPr>
          <p:nvPr>
            <p:ph type="body" sz="quarter" idx="13"/>
          </p:nvPr>
        </p:nvSpPr>
        <p:spPr>
          <a:xfrm>
            <a:off x="304984" y="102993"/>
            <a:ext cx="8537222" cy="457200"/>
          </a:xfrm>
        </p:spPr>
        <p:txBody>
          <a:bodyPr/>
          <a:lstStyle/>
          <a:p>
            <a:r>
              <a:rPr lang="en-US" sz="1800" dirty="0"/>
              <a:t>Equity Agenda: Strategic Plan for Racial Equity Update</a:t>
            </a:r>
          </a:p>
        </p:txBody>
      </p:sp>
      <p:sp>
        <p:nvSpPr>
          <p:cNvPr id="8" name="object 8"/>
          <p:cNvSpPr txBox="1">
            <a:spLocks noGrp="1"/>
          </p:cNvSpPr>
          <p:nvPr>
            <p:ph type="title"/>
          </p:nvPr>
        </p:nvSpPr>
        <p:spPr>
          <a:xfrm>
            <a:off x="381000" y="593026"/>
            <a:ext cx="8382000" cy="718947"/>
          </a:xfrm>
          <a:prstGeom prst="rect">
            <a:avLst/>
          </a:prstGeom>
        </p:spPr>
        <p:txBody>
          <a:bodyPr vert="horz" wrap="square" lIns="0" tIns="224314" rIns="0" bIns="0" numCol="1" rtlCol="0" anchor="ctr" anchorCtr="0" compatLnSpc="1">
            <a:prstTxWarp prst="textNoShape">
              <a:avLst/>
            </a:prstTxWarp>
            <a:spAutoFit/>
          </a:bodyPr>
          <a:lstStyle/>
          <a:p>
            <a:pPr marL="60325">
              <a:spcBef>
                <a:spcPts val="1766"/>
              </a:spcBef>
            </a:pPr>
            <a:r>
              <a:rPr lang="en-US" sz="3200" spc="-4" dirty="0"/>
              <a:t>Strategic Plan for Racial Equity Deep Dive</a:t>
            </a:r>
            <a:endParaRPr sz="3200" spc="-11" dirty="0"/>
          </a:p>
        </p:txBody>
      </p:sp>
      <p:sp>
        <p:nvSpPr>
          <p:cNvPr id="20" name="object 20"/>
          <p:cNvSpPr txBox="1"/>
          <p:nvPr/>
        </p:nvSpPr>
        <p:spPr>
          <a:xfrm>
            <a:off x="387478" y="1561334"/>
            <a:ext cx="8456295" cy="440505"/>
          </a:xfrm>
          <a:prstGeom prst="rect">
            <a:avLst/>
          </a:prstGeom>
        </p:spPr>
        <p:txBody>
          <a:bodyPr vert="horz" wrap="square" lIns="0" tIns="9525" rIns="0" bIns="0" rtlCol="0">
            <a:spAutoFit/>
          </a:bodyPr>
          <a:lstStyle/>
          <a:p>
            <a:pPr marL="9525" marR="3810" lvl="0" indent="0" algn="ctr" defTabSz="914400" rtl="0" eaLnBrk="1" fontAlgn="auto" latinLnBrk="0" hangingPunct="1">
              <a:lnSpc>
                <a:spcPct val="100000"/>
              </a:lnSpc>
              <a:spcBef>
                <a:spcPts val="75"/>
              </a:spcBef>
              <a:spcAft>
                <a:spcPts val="0"/>
              </a:spcAft>
              <a:buClrTx/>
              <a:buSzTx/>
              <a:buFontTx/>
              <a:buNone/>
              <a:tabLst/>
              <a:defRPr/>
            </a:pPr>
            <a:r>
              <a:rPr kumimoji="0" lang="en-US" sz="1400" b="0" i="0" u="none" strike="noStrike" kern="1200" cap="none" spc="-11" normalizeH="0" baseline="0" noProof="0" dirty="0">
                <a:ln>
                  <a:noFill/>
                </a:ln>
                <a:solidFill>
                  <a:prstClr val="black"/>
                </a:solidFill>
                <a:effectLst/>
                <a:uLnTx/>
                <a:uFillTx/>
                <a:latin typeface="Open Sans"/>
                <a:ea typeface="+mn-ea"/>
                <a:cs typeface="Open Sans"/>
              </a:rPr>
              <a:t>The Strategic Plan for Racial Equity will be developed in partnership with all the Commonwealth’s key stakeholders using the inputs below:</a:t>
            </a:r>
            <a:endParaRPr kumimoji="0" sz="1400" b="0" i="0" u="none" strike="noStrike" kern="1200" cap="none" spc="0" normalizeH="0" baseline="0" noProof="0" dirty="0">
              <a:ln>
                <a:noFill/>
              </a:ln>
              <a:solidFill>
                <a:prstClr val="black"/>
              </a:solidFill>
              <a:effectLst/>
              <a:uLnTx/>
              <a:uFillTx/>
              <a:latin typeface="Open Sans"/>
              <a:ea typeface="+mn-ea"/>
              <a:cs typeface="Open Sans"/>
            </a:endParaRPr>
          </a:p>
        </p:txBody>
      </p:sp>
      <p:sp>
        <p:nvSpPr>
          <p:cNvPr id="2" name="TextBox 1">
            <a:extLst>
              <a:ext uri="{FF2B5EF4-FFF2-40B4-BE49-F238E27FC236}">
                <a16:creationId xmlns:a16="http://schemas.microsoft.com/office/drawing/2014/main" id="{1EB0F05B-CF5E-4FC1-8DC4-4FC081AA3D86}"/>
              </a:ext>
            </a:extLst>
          </p:cNvPr>
          <p:cNvSpPr txBox="1"/>
          <p:nvPr/>
        </p:nvSpPr>
        <p:spPr>
          <a:xfrm>
            <a:off x="292768" y="3099391"/>
            <a:ext cx="188595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System-Wide Survey</a:t>
            </a:r>
          </a:p>
        </p:txBody>
      </p:sp>
      <p:sp>
        <p:nvSpPr>
          <p:cNvPr id="34" name="TextBox 33">
            <a:extLst>
              <a:ext uri="{FF2B5EF4-FFF2-40B4-BE49-F238E27FC236}">
                <a16:creationId xmlns:a16="http://schemas.microsoft.com/office/drawing/2014/main" id="{61405A8D-B6E3-4AAA-927D-1D8BC022735A}"/>
              </a:ext>
            </a:extLst>
          </p:cNvPr>
          <p:cNvSpPr txBox="1"/>
          <p:nvPr/>
        </p:nvSpPr>
        <p:spPr>
          <a:xfrm>
            <a:off x="2287595" y="3110274"/>
            <a:ext cx="22860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Interviews and Focus Groups</a:t>
            </a:r>
          </a:p>
        </p:txBody>
      </p:sp>
      <p:sp>
        <p:nvSpPr>
          <p:cNvPr id="35" name="TextBox 34">
            <a:extLst>
              <a:ext uri="{FF2B5EF4-FFF2-40B4-BE49-F238E27FC236}">
                <a16:creationId xmlns:a16="http://schemas.microsoft.com/office/drawing/2014/main" id="{654DD95A-1785-4B59-B610-24F752C37DBC}"/>
              </a:ext>
            </a:extLst>
          </p:cNvPr>
          <p:cNvSpPr txBox="1"/>
          <p:nvPr/>
        </p:nvSpPr>
        <p:spPr>
          <a:xfrm>
            <a:off x="4749379" y="3101418"/>
            <a:ext cx="2286000"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Strategy Lab Sessions</a:t>
            </a:r>
          </a:p>
        </p:txBody>
      </p:sp>
      <p:sp>
        <p:nvSpPr>
          <p:cNvPr id="36" name="TextBox 35">
            <a:extLst>
              <a:ext uri="{FF2B5EF4-FFF2-40B4-BE49-F238E27FC236}">
                <a16:creationId xmlns:a16="http://schemas.microsoft.com/office/drawing/2014/main" id="{C3389CB4-9E86-4670-9876-A2788F367944}"/>
              </a:ext>
            </a:extLst>
          </p:cNvPr>
          <p:cNvSpPr txBox="1"/>
          <p:nvPr/>
        </p:nvSpPr>
        <p:spPr>
          <a:xfrm>
            <a:off x="6913730" y="3087863"/>
            <a:ext cx="1755647" cy="25391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Plan Review Sessions</a:t>
            </a:r>
          </a:p>
        </p:txBody>
      </p:sp>
      <p:grpSp>
        <p:nvGrpSpPr>
          <p:cNvPr id="40" name="Group 294">
            <a:extLst>
              <a:ext uri="{FF2B5EF4-FFF2-40B4-BE49-F238E27FC236}">
                <a16:creationId xmlns:a16="http://schemas.microsoft.com/office/drawing/2014/main" id="{4D7CCB70-8E03-4193-BF7D-1C9AB6F786FC}"/>
              </a:ext>
            </a:extLst>
          </p:cNvPr>
          <p:cNvGrpSpPr>
            <a:grpSpLocks noChangeAspect="1"/>
          </p:cNvGrpSpPr>
          <p:nvPr/>
        </p:nvGrpSpPr>
        <p:grpSpPr bwMode="auto">
          <a:xfrm>
            <a:off x="757648" y="2118862"/>
            <a:ext cx="656318" cy="656318"/>
            <a:chOff x="799" y="1118"/>
            <a:chExt cx="340" cy="340"/>
          </a:xfrm>
          <a:solidFill>
            <a:srgbClr val="004986"/>
          </a:solidFill>
        </p:grpSpPr>
        <p:sp>
          <p:nvSpPr>
            <p:cNvPr id="41" name="Freeform 295">
              <a:extLst>
                <a:ext uri="{FF2B5EF4-FFF2-40B4-BE49-F238E27FC236}">
                  <a16:creationId xmlns:a16="http://schemas.microsoft.com/office/drawing/2014/main" id="{A391DF66-311D-45A3-9A7B-11EBD37E5A16}"/>
                </a:ext>
              </a:extLst>
            </p:cNvPr>
            <p:cNvSpPr>
              <a:spLocks noEditPoints="1"/>
            </p:cNvSpPr>
            <p:nvPr/>
          </p:nvSpPr>
          <p:spPr bwMode="auto">
            <a:xfrm>
              <a:off x="799" y="1118"/>
              <a:ext cx="340" cy="340"/>
            </a:xfrm>
            <a:custGeom>
              <a:avLst/>
              <a:gdLst>
                <a:gd name="T0" fmla="*/ 256 w 512"/>
                <a:gd name="T1" fmla="*/ 0 h 512"/>
                <a:gd name="T2" fmla="*/ 0 w 512"/>
                <a:gd name="T3" fmla="*/ 256 h 512"/>
                <a:gd name="T4" fmla="*/ 256 w 512"/>
                <a:gd name="T5" fmla="*/ 512 h 512"/>
                <a:gd name="T6" fmla="*/ 512 w 512"/>
                <a:gd name="T7" fmla="*/ 256 h 512"/>
                <a:gd name="T8" fmla="*/ 256 w 512"/>
                <a:gd name="T9" fmla="*/ 0 h 512"/>
                <a:gd name="T10" fmla="*/ 416 w 512"/>
                <a:gd name="T11" fmla="*/ 341 h 512"/>
                <a:gd name="T12" fmla="*/ 405 w 512"/>
                <a:gd name="T13" fmla="*/ 352 h 512"/>
                <a:gd name="T14" fmla="*/ 266 w 512"/>
                <a:gd name="T15" fmla="*/ 352 h 512"/>
                <a:gd name="T16" fmla="*/ 266 w 512"/>
                <a:gd name="T17" fmla="*/ 373 h 512"/>
                <a:gd name="T18" fmla="*/ 309 w 512"/>
                <a:gd name="T19" fmla="*/ 373 h 512"/>
                <a:gd name="T20" fmla="*/ 320 w 512"/>
                <a:gd name="T21" fmla="*/ 384 h 512"/>
                <a:gd name="T22" fmla="*/ 309 w 512"/>
                <a:gd name="T23" fmla="*/ 394 h 512"/>
                <a:gd name="T24" fmla="*/ 202 w 512"/>
                <a:gd name="T25" fmla="*/ 394 h 512"/>
                <a:gd name="T26" fmla="*/ 192 w 512"/>
                <a:gd name="T27" fmla="*/ 384 h 512"/>
                <a:gd name="T28" fmla="*/ 202 w 512"/>
                <a:gd name="T29" fmla="*/ 373 h 512"/>
                <a:gd name="T30" fmla="*/ 245 w 512"/>
                <a:gd name="T31" fmla="*/ 373 h 512"/>
                <a:gd name="T32" fmla="*/ 245 w 512"/>
                <a:gd name="T33" fmla="*/ 352 h 512"/>
                <a:gd name="T34" fmla="*/ 106 w 512"/>
                <a:gd name="T35" fmla="*/ 352 h 512"/>
                <a:gd name="T36" fmla="*/ 96 w 512"/>
                <a:gd name="T37" fmla="*/ 341 h 512"/>
                <a:gd name="T38" fmla="*/ 96 w 512"/>
                <a:gd name="T39" fmla="*/ 149 h 512"/>
                <a:gd name="T40" fmla="*/ 106 w 512"/>
                <a:gd name="T41" fmla="*/ 138 h 512"/>
                <a:gd name="T42" fmla="*/ 405 w 512"/>
                <a:gd name="T43" fmla="*/ 138 h 512"/>
                <a:gd name="T44" fmla="*/ 416 w 512"/>
                <a:gd name="T45" fmla="*/ 149 h 512"/>
                <a:gd name="T46" fmla="*/ 416 w 512"/>
                <a:gd name="T47" fmla="*/ 341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512" h="512">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416" y="341"/>
                  </a:moveTo>
                  <a:cubicBezTo>
                    <a:pt x="416" y="347"/>
                    <a:pt x="411" y="352"/>
                    <a:pt x="405" y="352"/>
                  </a:cubicBezTo>
                  <a:cubicBezTo>
                    <a:pt x="266" y="352"/>
                    <a:pt x="266" y="352"/>
                    <a:pt x="266" y="352"/>
                  </a:cubicBezTo>
                  <a:cubicBezTo>
                    <a:pt x="266" y="373"/>
                    <a:pt x="266" y="373"/>
                    <a:pt x="266" y="373"/>
                  </a:cubicBezTo>
                  <a:cubicBezTo>
                    <a:pt x="309" y="373"/>
                    <a:pt x="309" y="373"/>
                    <a:pt x="309" y="373"/>
                  </a:cubicBezTo>
                  <a:cubicBezTo>
                    <a:pt x="315" y="373"/>
                    <a:pt x="320" y="378"/>
                    <a:pt x="320" y="384"/>
                  </a:cubicBezTo>
                  <a:cubicBezTo>
                    <a:pt x="320" y="390"/>
                    <a:pt x="315" y="394"/>
                    <a:pt x="309" y="394"/>
                  </a:cubicBezTo>
                  <a:cubicBezTo>
                    <a:pt x="202" y="394"/>
                    <a:pt x="202" y="394"/>
                    <a:pt x="202" y="394"/>
                  </a:cubicBezTo>
                  <a:cubicBezTo>
                    <a:pt x="196" y="394"/>
                    <a:pt x="192" y="390"/>
                    <a:pt x="192" y="384"/>
                  </a:cubicBezTo>
                  <a:cubicBezTo>
                    <a:pt x="192" y="378"/>
                    <a:pt x="196" y="373"/>
                    <a:pt x="202" y="373"/>
                  </a:cubicBezTo>
                  <a:cubicBezTo>
                    <a:pt x="245" y="373"/>
                    <a:pt x="245" y="373"/>
                    <a:pt x="245" y="373"/>
                  </a:cubicBezTo>
                  <a:cubicBezTo>
                    <a:pt x="245" y="352"/>
                    <a:pt x="245" y="352"/>
                    <a:pt x="245" y="352"/>
                  </a:cubicBezTo>
                  <a:cubicBezTo>
                    <a:pt x="106" y="352"/>
                    <a:pt x="106" y="352"/>
                    <a:pt x="106" y="352"/>
                  </a:cubicBezTo>
                  <a:cubicBezTo>
                    <a:pt x="100" y="352"/>
                    <a:pt x="96" y="347"/>
                    <a:pt x="96" y="341"/>
                  </a:cubicBezTo>
                  <a:cubicBezTo>
                    <a:pt x="96" y="149"/>
                    <a:pt x="96" y="149"/>
                    <a:pt x="96" y="149"/>
                  </a:cubicBezTo>
                  <a:cubicBezTo>
                    <a:pt x="96" y="143"/>
                    <a:pt x="100" y="138"/>
                    <a:pt x="106" y="138"/>
                  </a:cubicBezTo>
                  <a:cubicBezTo>
                    <a:pt x="405" y="138"/>
                    <a:pt x="405" y="138"/>
                    <a:pt x="405" y="138"/>
                  </a:cubicBezTo>
                  <a:cubicBezTo>
                    <a:pt x="411" y="138"/>
                    <a:pt x="416" y="143"/>
                    <a:pt x="416" y="149"/>
                  </a:cubicBezTo>
                  <a:lnTo>
                    <a:pt x="416" y="3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prstClr val="black"/>
                </a:solidFill>
                <a:effectLst/>
                <a:uLnTx/>
                <a:uFillTx/>
                <a:latin typeface="Verdana"/>
                <a:ea typeface="+mn-ea"/>
                <a:cs typeface="+mn-cs"/>
              </a:endParaRPr>
            </a:p>
          </p:txBody>
        </p:sp>
        <p:sp>
          <p:nvSpPr>
            <p:cNvPr id="42" name="Rectangle 296">
              <a:extLst>
                <a:ext uri="{FF2B5EF4-FFF2-40B4-BE49-F238E27FC236}">
                  <a16:creationId xmlns:a16="http://schemas.microsoft.com/office/drawing/2014/main" id="{22EF69A6-BFF6-44E8-8FD8-03990AA6CEC6}"/>
                </a:ext>
              </a:extLst>
            </p:cNvPr>
            <p:cNvSpPr>
              <a:spLocks noChangeArrowheads="1"/>
            </p:cNvSpPr>
            <p:nvPr/>
          </p:nvSpPr>
          <p:spPr bwMode="auto">
            <a:xfrm>
              <a:off x="877" y="1224"/>
              <a:ext cx="184" cy="1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GB" sz="1350" b="0" i="0" u="none" strike="noStrike" kern="0" cap="none" spc="0" normalizeH="0" baseline="0" noProof="0">
                <a:ln>
                  <a:noFill/>
                </a:ln>
                <a:solidFill>
                  <a:prstClr val="black"/>
                </a:solidFill>
                <a:effectLst/>
                <a:uLnTx/>
                <a:uFillTx/>
                <a:latin typeface="Verdana"/>
                <a:ea typeface="+mn-ea"/>
                <a:cs typeface="+mn-cs"/>
              </a:endParaRPr>
            </a:p>
          </p:txBody>
        </p:sp>
      </p:grpSp>
      <p:sp>
        <p:nvSpPr>
          <p:cNvPr id="43" name="Freeform 806">
            <a:extLst>
              <a:ext uri="{FF2B5EF4-FFF2-40B4-BE49-F238E27FC236}">
                <a16:creationId xmlns:a16="http://schemas.microsoft.com/office/drawing/2014/main" id="{7D1DDAD1-4D2A-4F4E-944E-707F63205269}"/>
              </a:ext>
            </a:extLst>
          </p:cNvPr>
          <p:cNvSpPr>
            <a:spLocks noChangeAspect="1" noEditPoints="1"/>
          </p:cNvSpPr>
          <p:nvPr/>
        </p:nvSpPr>
        <p:spPr bwMode="auto">
          <a:xfrm>
            <a:off x="3201242" y="2118862"/>
            <a:ext cx="656318" cy="656318"/>
          </a:xfrm>
          <a:custGeom>
            <a:avLst/>
            <a:gdLst>
              <a:gd name="T0" fmla="*/ 275 w 512"/>
              <a:gd name="T1" fmla="*/ 288 h 512"/>
              <a:gd name="T2" fmla="*/ 254 w 512"/>
              <a:gd name="T3" fmla="*/ 202 h 512"/>
              <a:gd name="T4" fmla="*/ 256 w 512"/>
              <a:gd name="T5" fmla="*/ 138 h 512"/>
              <a:gd name="T6" fmla="*/ 256 w 512"/>
              <a:gd name="T7" fmla="*/ 117 h 512"/>
              <a:gd name="T8" fmla="*/ 256 w 512"/>
              <a:gd name="T9" fmla="*/ 138 h 512"/>
              <a:gd name="T10" fmla="*/ 160 w 512"/>
              <a:gd name="T11" fmla="*/ 128 h 512"/>
              <a:gd name="T12" fmla="*/ 138 w 512"/>
              <a:gd name="T13" fmla="*/ 128 h 512"/>
              <a:gd name="T14" fmla="*/ 147 w 512"/>
              <a:gd name="T15" fmla="*/ 202 h 512"/>
              <a:gd name="T16" fmla="*/ 168 w 512"/>
              <a:gd name="T17" fmla="*/ 288 h 512"/>
              <a:gd name="T18" fmla="*/ 147 w 512"/>
              <a:gd name="T19" fmla="*/ 202 h 512"/>
              <a:gd name="T20" fmla="*/ 384 w 512"/>
              <a:gd name="T21" fmla="*/ 266 h 512"/>
              <a:gd name="T22" fmla="*/ 341 w 512"/>
              <a:gd name="T23" fmla="*/ 202 h 512"/>
              <a:gd name="T24" fmla="*/ 362 w 512"/>
              <a:gd name="T25" fmla="*/ 138 h 512"/>
              <a:gd name="T26" fmla="*/ 362 w 512"/>
              <a:gd name="T27" fmla="*/ 117 h 512"/>
              <a:gd name="T28" fmla="*/ 362 w 512"/>
              <a:gd name="T29" fmla="*/ 138 h 512"/>
              <a:gd name="T30" fmla="*/ 256 w 512"/>
              <a:gd name="T31" fmla="*/ 512 h 512"/>
              <a:gd name="T32" fmla="*/ 256 w 512"/>
              <a:gd name="T33" fmla="*/ 0 h 512"/>
              <a:gd name="T34" fmla="*/ 330 w 512"/>
              <a:gd name="T35" fmla="*/ 128 h 512"/>
              <a:gd name="T36" fmla="*/ 394 w 512"/>
              <a:gd name="T37" fmla="*/ 128 h 512"/>
              <a:gd name="T38" fmla="*/ 330 w 512"/>
              <a:gd name="T39" fmla="*/ 128 h 512"/>
              <a:gd name="T40" fmla="*/ 256 w 512"/>
              <a:gd name="T41" fmla="*/ 160 h 512"/>
              <a:gd name="T42" fmla="*/ 256 w 512"/>
              <a:gd name="T43" fmla="*/ 96 h 512"/>
              <a:gd name="T44" fmla="*/ 117 w 512"/>
              <a:gd name="T45" fmla="*/ 128 h 512"/>
              <a:gd name="T46" fmla="*/ 181 w 512"/>
              <a:gd name="T47" fmla="*/ 128 h 512"/>
              <a:gd name="T48" fmla="*/ 117 w 512"/>
              <a:gd name="T49" fmla="*/ 128 h 512"/>
              <a:gd name="T50" fmla="*/ 170 w 512"/>
              <a:gd name="T51" fmla="*/ 190 h 512"/>
              <a:gd name="T52" fmla="*/ 138 w 512"/>
              <a:gd name="T53" fmla="*/ 181 h 512"/>
              <a:gd name="T54" fmla="*/ 107 w 512"/>
              <a:gd name="T55" fmla="*/ 296 h 512"/>
              <a:gd name="T56" fmla="*/ 117 w 512"/>
              <a:gd name="T57" fmla="*/ 309 h 512"/>
              <a:gd name="T58" fmla="*/ 128 w 512"/>
              <a:gd name="T59" fmla="*/ 394 h 512"/>
              <a:gd name="T60" fmla="*/ 138 w 512"/>
              <a:gd name="T61" fmla="*/ 309 h 512"/>
              <a:gd name="T62" fmla="*/ 160 w 512"/>
              <a:gd name="T63" fmla="*/ 384 h 512"/>
              <a:gd name="T64" fmla="*/ 181 w 512"/>
              <a:gd name="T65" fmla="*/ 384 h 512"/>
              <a:gd name="T66" fmla="*/ 189 w 512"/>
              <a:gd name="T67" fmla="*/ 305 h 512"/>
              <a:gd name="T68" fmla="*/ 298 w 512"/>
              <a:gd name="T69" fmla="*/ 296 h 512"/>
              <a:gd name="T70" fmla="*/ 266 w 512"/>
              <a:gd name="T71" fmla="*/ 181 h 512"/>
              <a:gd name="T72" fmla="*/ 235 w 512"/>
              <a:gd name="T73" fmla="*/ 190 h 512"/>
              <a:gd name="T74" fmla="*/ 215 w 512"/>
              <a:gd name="T75" fmla="*/ 305 h 512"/>
              <a:gd name="T76" fmla="*/ 224 w 512"/>
              <a:gd name="T77" fmla="*/ 384 h 512"/>
              <a:gd name="T78" fmla="*/ 245 w 512"/>
              <a:gd name="T79" fmla="*/ 384 h 512"/>
              <a:gd name="T80" fmla="*/ 266 w 512"/>
              <a:gd name="T81" fmla="*/ 309 h 512"/>
              <a:gd name="T82" fmla="*/ 277 w 512"/>
              <a:gd name="T83" fmla="*/ 394 h 512"/>
              <a:gd name="T84" fmla="*/ 288 w 512"/>
              <a:gd name="T85" fmla="*/ 309 h 512"/>
              <a:gd name="T86" fmla="*/ 298 w 512"/>
              <a:gd name="T87" fmla="*/ 296 h 512"/>
              <a:gd name="T88" fmla="*/ 394 w 512"/>
              <a:gd name="T89" fmla="*/ 181 h 512"/>
              <a:gd name="T90" fmla="*/ 320 w 512"/>
              <a:gd name="T91" fmla="*/ 192 h 512"/>
              <a:gd name="T92" fmla="*/ 330 w 512"/>
              <a:gd name="T93" fmla="*/ 288 h 512"/>
              <a:gd name="T94" fmla="*/ 341 w 512"/>
              <a:gd name="T95" fmla="*/ 394 h 512"/>
              <a:gd name="T96" fmla="*/ 352 w 512"/>
              <a:gd name="T97" fmla="*/ 288 h 512"/>
              <a:gd name="T98" fmla="*/ 373 w 512"/>
              <a:gd name="T99" fmla="*/ 384 h 512"/>
              <a:gd name="T100" fmla="*/ 394 w 512"/>
              <a:gd name="T101" fmla="*/ 384 h 512"/>
              <a:gd name="T102" fmla="*/ 405 w 512"/>
              <a:gd name="T103" fmla="*/ 277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512" h="512">
                <a:moveTo>
                  <a:pt x="258" y="202"/>
                </a:moveTo>
                <a:cubicBezTo>
                  <a:pt x="275" y="288"/>
                  <a:pt x="275" y="288"/>
                  <a:pt x="275" y="288"/>
                </a:cubicBezTo>
                <a:cubicBezTo>
                  <a:pt x="237" y="288"/>
                  <a:pt x="237" y="288"/>
                  <a:pt x="237" y="288"/>
                </a:cubicBezTo>
                <a:cubicBezTo>
                  <a:pt x="254" y="202"/>
                  <a:pt x="254" y="202"/>
                  <a:pt x="254" y="202"/>
                </a:cubicBezTo>
                <a:lnTo>
                  <a:pt x="258" y="202"/>
                </a:lnTo>
                <a:close/>
                <a:moveTo>
                  <a:pt x="256" y="138"/>
                </a:moveTo>
                <a:cubicBezTo>
                  <a:pt x="262" y="138"/>
                  <a:pt x="266" y="134"/>
                  <a:pt x="266" y="128"/>
                </a:cubicBezTo>
                <a:cubicBezTo>
                  <a:pt x="266" y="122"/>
                  <a:pt x="262" y="117"/>
                  <a:pt x="256" y="117"/>
                </a:cubicBezTo>
                <a:cubicBezTo>
                  <a:pt x="250" y="117"/>
                  <a:pt x="245" y="122"/>
                  <a:pt x="245" y="128"/>
                </a:cubicBezTo>
                <a:cubicBezTo>
                  <a:pt x="245" y="134"/>
                  <a:pt x="250" y="138"/>
                  <a:pt x="256" y="138"/>
                </a:cubicBezTo>
                <a:close/>
                <a:moveTo>
                  <a:pt x="149" y="138"/>
                </a:moveTo>
                <a:cubicBezTo>
                  <a:pt x="155" y="138"/>
                  <a:pt x="160" y="134"/>
                  <a:pt x="160" y="128"/>
                </a:cubicBezTo>
                <a:cubicBezTo>
                  <a:pt x="160" y="122"/>
                  <a:pt x="155" y="117"/>
                  <a:pt x="149" y="117"/>
                </a:cubicBezTo>
                <a:cubicBezTo>
                  <a:pt x="143" y="117"/>
                  <a:pt x="138" y="122"/>
                  <a:pt x="138" y="128"/>
                </a:cubicBezTo>
                <a:cubicBezTo>
                  <a:pt x="138" y="134"/>
                  <a:pt x="143" y="138"/>
                  <a:pt x="149" y="138"/>
                </a:cubicBezTo>
                <a:close/>
                <a:moveTo>
                  <a:pt x="147" y="202"/>
                </a:moveTo>
                <a:cubicBezTo>
                  <a:pt x="130" y="288"/>
                  <a:pt x="130" y="288"/>
                  <a:pt x="130" y="288"/>
                </a:cubicBezTo>
                <a:cubicBezTo>
                  <a:pt x="168" y="288"/>
                  <a:pt x="168" y="288"/>
                  <a:pt x="168" y="288"/>
                </a:cubicBezTo>
                <a:cubicBezTo>
                  <a:pt x="151" y="202"/>
                  <a:pt x="151" y="202"/>
                  <a:pt x="151" y="202"/>
                </a:cubicBezTo>
                <a:lnTo>
                  <a:pt x="147" y="202"/>
                </a:lnTo>
                <a:close/>
                <a:moveTo>
                  <a:pt x="341" y="266"/>
                </a:moveTo>
                <a:cubicBezTo>
                  <a:pt x="384" y="266"/>
                  <a:pt x="384" y="266"/>
                  <a:pt x="384" y="266"/>
                </a:cubicBezTo>
                <a:cubicBezTo>
                  <a:pt x="384" y="202"/>
                  <a:pt x="384" y="202"/>
                  <a:pt x="384" y="202"/>
                </a:cubicBezTo>
                <a:cubicBezTo>
                  <a:pt x="341" y="202"/>
                  <a:pt x="341" y="202"/>
                  <a:pt x="341" y="202"/>
                </a:cubicBezTo>
                <a:lnTo>
                  <a:pt x="341" y="266"/>
                </a:lnTo>
                <a:close/>
                <a:moveTo>
                  <a:pt x="362" y="138"/>
                </a:moveTo>
                <a:cubicBezTo>
                  <a:pt x="368" y="138"/>
                  <a:pt x="373" y="134"/>
                  <a:pt x="373" y="128"/>
                </a:cubicBezTo>
                <a:cubicBezTo>
                  <a:pt x="373" y="122"/>
                  <a:pt x="368" y="117"/>
                  <a:pt x="362" y="117"/>
                </a:cubicBezTo>
                <a:cubicBezTo>
                  <a:pt x="356" y="117"/>
                  <a:pt x="352" y="122"/>
                  <a:pt x="352" y="128"/>
                </a:cubicBezTo>
                <a:cubicBezTo>
                  <a:pt x="352" y="134"/>
                  <a:pt x="356" y="138"/>
                  <a:pt x="362" y="138"/>
                </a:cubicBez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30" y="128"/>
                </a:moveTo>
                <a:cubicBezTo>
                  <a:pt x="330" y="145"/>
                  <a:pt x="345" y="160"/>
                  <a:pt x="362" y="160"/>
                </a:cubicBezTo>
                <a:cubicBezTo>
                  <a:pt x="380" y="160"/>
                  <a:pt x="394" y="145"/>
                  <a:pt x="394" y="128"/>
                </a:cubicBezTo>
                <a:cubicBezTo>
                  <a:pt x="394" y="110"/>
                  <a:pt x="380" y="96"/>
                  <a:pt x="362" y="96"/>
                </a:cubicBezTo>
                <a:cubicBezTo>
                  <a:pt x="345" y="96"/>
                  <a:pt x="330" y="110"/>
                  <a:pt x="330" y="128"/>
                </a:cubicBezTo>
                <a:close/>
                <a:moveTo>
                  <a:pt x="224" y="128"/>
                </a:moveTo>
                <a:cubicBezTo>
                  <a:pt x="224" y="145"/>
                  <a:pt x="238" y="160"/>
                  <a:pt x="256" y="160"/>
                </a:cubicBezTo>
                <a:cubicBezTo>
                  <a:pt x="273" y="160"/>
                  <a:pt x="288" y="145"/>
                  <a:pt x="288" y="128"/>
                </a:cubicBezTo>
                <a:cubicBezTo>
                  <a:pt x="288" y="110"/>
                  <a:pt x="273" y="96"/>
                  <a:pt x="256" y="96"/>
                </a:cubicBezTo>
                <a:cubicBezTo>
                  <a:pt x="238" y="96"/>
                  <a:pt x="224" y="110"/>
                  <a:pt x="224" y="128"/>
                </a:cubicBezTo>
                <a:close/>
                <a:moveTo>
                  <a:pt x="117" y="128"/>
                </a:moveTo>
                <a:cubicBezTo>
                  <a:pt x="117" y="145"/>
                  <a:pt x="131" y="160"/>
                  <a:pt x="149" y="160"/>
                </a:cubicBezTo>
                <a:cubicBezTo>
                  <a:pt x="167" y="160"/>
                  <a:pt x="181" y="145"/>
                  <a:pt x="181" y="128"/>
                </a:cubicBezTo>
                <a:cubicBezTo>
                  <a:pt x="181" y="110"/>
                  <a:pt x="167" y="96"/>
                  <a:pt x="149" y="96"/>
                </a:cubicBezTo>
                <a:cubicBezTo>
                  <a:pt x="131" y="96"/>
                  <a:pt x="117" y="110"/>
                  <a:pt x="117" y="128"/>
                </a:cubicBezTo>
                <a:close/>
                <a:moveTo>
                  <a:pt x="191" y="296"/>
                </a:moveTo>
                <a:cubicBezTo>
                  <a:pt x="170" y="190"/>
                  <a:pt x="170" y="190"/>
                  <a:pt x="170" y="190"/>
                </a:cubicBezTo>
                <a:cubicBezTo>
                  <a:pt x="169" y="185"/>
                  <a:pt x="165" y="181"/>
                  <a:pt x="160" y="181"/>
                </a:cubicBezTo>
                <a:cubicBezTo>
                  <a:pt x="138" y="181"/>
                  <a:pt x="138" y="181"/>
                  <a:pt x="138" y="181"/>
                </a:cubicBezTo>
                <a:cubicBezTo>
                  <a:pt x="133" y="181"/>
                  <a:pt x="129" y="185"/>
                  <a:pt x="128" y="190"/>
                </a:cubicBezTo>
                <a:cubicBezTo>
                  <a:pt x="107" y="296"/>
                  <a:pt x="107" y="296"/>
                  <a:pt x="107" y="296"/>
                </a:cubicBezTo>
                <a:cubicBezTo>
                  <a:pt x="106" y="299"/>
                  <a:pt x="107" y="303"/>
                  <a:pt x="109" y="305"/>
                </a:cubicBezTo>
                <a:cubicBezTo>
                  <a:pt x="111" y="308"/>
                  <a:pt x="114" y="309"/>
                  <a:pt x="117" y="309"/>
                </a:cubicBezTo>
                <a:cubicBezTo>
                  <a:pt x="117" y="384"/>
                  <a:pt x="117" y="384"/>
                  <a:pt x="117" y="384"/>
                </a:cubicBezTo>
                <a:cubicBezTo>
                  <a:pt x="117" y="390"/>
                  <a:pt x="122" y="394"/>
                  <a:pt x="128" y="394"/>
                </a:cubicBezTo>
                <a:cubicBezTo>
                  <a:pt x="134" y="394"/>
                  <a:pt x="138" y="390"/>
                  <a:pt x="138" y="384"/>
                </a:cubicBezTo>
                <a:cubicBezTo>
                  <a:pt x="138" y="309"/>
                  <a:pt x="138" y="309"/>
                  <a:pt x="138" y="309"/>
                </a:cubicBezTo>
                <a:cubicBezTo>
                  <a:pt x="160" y="309"/>
                  <a:pt x="160" y="309"/>
                  <a:pt x="160" y="309"/>
                </a:cubicBezTo>
                <a:cubicBezTo>
                  <a:pt x="160" y="384"/>
                  <a:pt x="160" y="384"/>
                  <a:pt x="160" y="384"/>
                </a:cubicBezTo>
                <a:cubicBezTo>
                  <a:pt x="160" y="390"/>
                  <a:pt x="164" y="394"/>
                  <a:pt x="170" y="394"/>
                </a:cubicBezTo>
                <a:cubicBezTo>
                  <a:pt x="176" y="394"/>
                  <a:pt x="181" y="390"/>
                  <a:pt x="181" y="384"/>
                </a:cubicBezTo>
                <a:cubicBezTo>
                  <a:pt x="181" y="309"/>
                  <a:pt x="181" y="309"/>
                  <a:pt x="181" y="309"/>
                </a:cubicBezTo>
                <a:cubicBezTo>
                  <a:pt x="184" y="309"/>
                  <a:pt x="187" y="308"/>
                  <a:pt x="189" y="305"/>
                </a:cubicBezTo>
                <a:cubicBezTo>
                  <a:pt x="191" y="303"/>
                  <a:pt x="192" y="299"/>
                  <a:pt x="191" y="296"/>
                </a:cubicBezTo>
                <a:close/>
                <a:moveTo>
                  <a:pt x="298" y="296"/>
                </a:moveTo>
                <a:cubicBezTo>
                  <a:pt x="277" y="190"/>
                  <a:pt x="277" y="190"/>
                  <a:pt x="277" y="190"/>
                </a:cubicBezTo>
                <a:cubicBezTo>
                  <a:pt x="276" y="185"/>
                  <a:pt x="271" y="181"/>
                  <a:pt x="266" y="181"/>
                </a:cubicBezTo>
                <a:cubicBezTo>
                  <a:pt x="245" y="181"/>
                  <a:pt x="245" y="181"/>
                  <a:pt x="245" y="181"/>
                </a:cubicBezTo>
                <a:cubicBezTo>
                  <a:pt x="240" y="181"/>
                  <a:pt x="236" y="185"/>
                  <a:pt x="235" y="190"/>
                </a:cubicBezTo>
                <a:cubicBezTo>
                  <a:pt x="213" y="296"/>
                  <a:pt x="213" y="296"/>
                  <a:pt x="213" y="296"/>
                </a:cubicBezTo>
                <a:cubicBezTo>
                  <a:pt x="213" y="299"/>
                  <a:pt x="213" y="303"/>
                  <a:pt x="215" y="305"/>
                </a:cubicBezTo>
                <a:cubicBezTo>
                  <a:pt x="217" y="308"/>
                  <a:pt x="220" y="309"/>
                  <a:pt x="224" y="309"/>
                </a:cubicBezTo>
                <a:cubicBezTo>
                  <a:pt x="224" y="384"/>
                  <a:pt x="224" y="384"/>
                  <a:pt x="224" y="384"/>
                </a:cubicBezTo>
                <a:cubicBezTo>
                  <a:pt x="224" y="390"/>
                  <a:pt x="228" y="394"/>
                  <a:pt x="234" y="394"/>
                </a:cubicBezTo>
                <a:cubicBezTo>
                  <a:pt x="240" y="394"/>
                  <a:pt x="245" y="390"/>
                  <a:pt x="245" y="384"/>
                </a:cubicBezTo>
                <a:cubicBezTo>
                  <a:pt x="245" y="309"/>
                  <a:pt x="245" y="309"/>
                  <a:pt x="245" y="309"/>
                </a:cubicBezTo>
                <a:cubicBezTo>
                  <a:pt x="266" y="309"/>
                  <a:pt x="266" y="309"/>
                  <a:pt x="266" y="309"/>
                </a:cubicBezTo>
                <a:cubicBezTo>
                  <a:pt x="266" y="384"/>
                  <a:pt x="266" y="384"/>
                  <a:pt x="266" y="384"/>
                </a:cubicBezTo>
                <a:cubicBezTo>
                  <a:pt x="266" y="390"/>
                  <a:pt x="271" y="394"/>
                  <a:pt x="277" y="394"/>
                </a:cubicBezTo>
                <a:cubicBezTo>
                  <a:pt x="283" y="394"/>
                  <a:pt x="288" y="390"/>
                  <a:pt x="288" y="384"/>
                </a:cubicBezTo>
                <a:cubicBezTo>
                  <a:pt x="288" y="309"/>
                  <a:pt x="288" y="309"/>
                  <a:pt x="288" y="309"/>
                </a:cubicBezTo>
                <a:cubicBezTo>
                  <a:pt x="291" y="309"/>
                  <a:pt x="294" y="308"/>
                  <a:pt x="296" y="305"/>
                </a:cubicBezTo>
                <a:cubicBezTo>
                  <a:pt x="298" y="303"/>
                  <a:pt x="299" y="299"/>
                  <a:pt x="298" y="296"/>
                </a:cubicBezTo>
                <a:close/>
                <a:moveTo>
                  <a:pt x="405" y="192"/>
                </a:moveTo>
                <a:cubicBezTo>
                  <a:pt x="405" y="186"/>
                  <a:pt x="400" y="181"/>
                  <a:pt x="394" y="181"/>
                </a:cubicBezTo>
                <a:cubicBezTo>
                  <a:pt x="330" y="181"/>
                  <a:pt x="330" y="181"/>
                  <a:pt x="330" y="181"/>
                </a:cubicBezTo>
                <a:cubicBezTo>
                  <a:pt x="324" y="181"/>
                  <a:pt x="320" y="186"/>
                  <a:pt x="320" y="192"/>
                </a:cubicBezTo>
                <a:cubicBezTo>
                  <a:pt x="320" y="277"/>
                  <a:pt x="320" y="277"/>
                  <a:pt x="320" y="277"/>
                </a:cubicBezTo>
                <a:cubicBezTo>
                  <a:pt x="320" y="283"/>
                  <a:pt x="324" y="288"/>
                  <a:pt x="330" y="288"/>
                </a:cubicBezTo>
                <a:cubicBezTo>
                  <a:pt x="330" y="384"/>
                  <a:pt x="330" y="384"/>
                  <a:pt x="330" y="384"/>
                </a:cubicBezTo>
                <a:cubicBezTo>
                  <a:pt x="330" y="390"/>
                  <a:pt x="335" y="394"/>
                  <a:pt x="341" y="394"/>
                </a:cubicBezTo>
                <a:cubicBezTo>
                  <a:pt x="347" y="394"/>
                  <a:pt x="352" y="390"/>
                  <a:pt x="352" y="384"/>
                </a:cubicBezTo>
                <a:cubicBezTo>
                  <a:pt x="352" y="288"/>
                  <a:pt x="352" y="288"/>
                  <a:pt x="352" y="288"/>
                </a:cubicBezTo>
                <a:cubicBezTo>
                  <a:pt x="373" y="288"/>
                  <a:pt x="373" y="288"/>
                  <a:pt x="373" y="288"/>
                </a:cubicBezTo>
                <a:cubicBezTo>
                  <a:pt x="373" y="384"/>
                  <a:pt x="373" y="384"/>
                  <a:pt x="373" y="384"/>
                </a:cubicBezTo>
                <a:cubicBezTo>
                  <a:pt x="373" y="390"/>
                  <a:pt x="378" y="394"/>
                  <a:pt x="384" y="394"/>
                </a:cubicBezTo>
                <a:cubicBezTo>
                  <a:pt x="390" y="394"/>
                  <a:pt x="394" y="390"/>
                  <a:pt x="394" y="384"/>
                </a:cubicBezTo>
                <a:cubicBezTo>
                  <a:pt x="394" y="288"/>
                  <a:pt x="394" y="288"/>
                  <a:pt x="394" y="288"/>
                </a:cubicBezTo>
                <a:cubicBezTo>
                  <a:pt x="400" y="288"/>
                  <a:pt x="405" y="283"/>
                  <a:pt x="405" y="277"/>
                </a:cubicBezTo>
                <a:lnTo>
                  <a:pt x="405" y="192"/>
                </a:lnTo>
                <a:close/>
              </a:path>
            </a:pathLst>
          </a:custGeom>
          <a:solidFill>
            <a:srgbClr val="FFC000"/>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prstClr val="black"/>
              </a:solidFill>
              <a:effectLst/>
              <a:uLnTx/>
              <a:uFillTx/>
              <a:latin typeface="Segoe UI"/>
              <a:ea typeface="+mn-ea"/>
              <a:cs typeface="+mn-cs"/>
            </a:endParaRPr>
          </a:p>
        </p:txBody>
      </p:sp>
      <p:sp>
        <p:nvSpPr>
          <p:cNvPr id="45" name="Freeform 867">
            <a:extLst>
              <a:ext uri="{FF2B5EF4-FFF2-40B4-BE49-F238E27FC236}">
                <a16:creationId xmlns:a16="http://schemas.microsoft.com/office/drawing/2014/main" id="{ECE6056C-816F-405D-8610-089FA0D54CBB}"/>
              </a:ext>
            </a:extLst>
          </p:cNvPr>
          <p:cNvSpPr>
            <a:spLocks noChangeAspect="1" noEditPoints="1"/>
          </p:cNvSpPr>
          <p:nvPr/>
        </p:nvSpPr>
        <p:spPr bwMode="auto">
          <a:xfrm>
            <a:off x="5336949" y="2134698"/>
            <a:ext cx="656318" cy="656318"/>
          </a:xfrm>
          <a:custGeom>
            <a:avLst/>
            <a:gdLst>
              <a:gd name="T0" fmla="*/ 138 w 512"/>
              <a:gd name="T1" fmla="*/ 138 h 512"/>
              <a:gd name="T2" fmla="*/ 373 w 512"/>
              <a:gd name="T3" fmla="*/ 138 h 512"/>
              <a:gd name="T4" fmla="*/ 373 w 512"/>
              <a:gd name="T5" fmla="*/ 309 h 512"/>
              <a:gd name="T6" fmla="*/ 138 w 512"/>
              <a:gd name="T7" fmla="*/ 309 h 512"/>
              <a:gd name="T8" fmla="*/ 138 w 512"/>
              <a:gd name="T9" fmla="*/ 138 h 512"/>
              <a:gd name="T10" fmla="*/ 512 w 512"/>
              <a:gd name="T11" fmla="*/ 256 h 512"/>
              <a:gd name="T12" fmla="*/ 256 w 512"/>
              <a:gd name="T13" fmla="*/ 512 h 512"/>
              <a:gd name="T14" fmla="*/ 0 w 512"/>
              <a:gd name="T15" fmla="*/ 256 h 512"/>
              <a:gd name="T16" fmla="*/ 256 w 512"/>
              <a:gd name="T17" fmla="*/ 0 h 512"/>
              <a:gd name="T18" fmla="*/ 512 w 512"/>
              <a:gd name="T19" fmla="*/ 256 h 512"/>
              <a:gd name="T20" fmla="*/ 394 w 512"/>
              <a:gd name="T21" fmla="*/ 128 h 512"/>
              <a:gd name="T22" fmla="*/ 384 w 512"/>
              <a:gd name="T23" fmla="*/ 117 h 512"/>
              <a:gd name="T24" fmla="*/ 266 w 512"/>
              <a:gd name="T25" fmla="*/ 117 h 512"/>
              <a:gd name="T26" fmla="*/ 256 w 512"/>
              <a:gd name="T27" fmla="*/ 106 h 512"/>
              <a:gd name="T28" fmla="*/ 245 w 512"/>
              <a:gd name="T29" fmla="*/ 117 h 512"/>
              <a:gd name="T30" fmla="*/ 128 w 512"/>
              <a:gd name="T31" fmla="*/ 117 h 512"/>
              <a:gd name="T32" fmla="*/ 117 w 512"/>
              <a:gd name="T33" fmla="*/ 128 h 512"/>
              <a:gd name="T34" fmla="*/ 117 w 512"/>
              <a:gd name="T35" fmla="*/ 320 h 512"/>
              <a:gd name="T36" fmla="*/ 128 w 512"/>
              <a:gd name="T37" fmla="*/ 330 h 512"/>
              <a:gd name="T38" fmla="*/ 198 w 512"/>
              <a:gd name="T39" fmla="*/ 330 h 512"/>
              <a:gd name="T40" fmla="*/ 171 w 512"/>
              <a:gd name="T41" fmla="*/ 401 h 512"/>
              <a:gd name="T42" fmla="*/ 177 w 512"/>
              <a:gd name="T43" fmla="*/ 415 h 512"/>
              <a:gd name="T44" fmla="*/ 181 w 512"/>
              <a:gd name="T45" fmla="*/ 416 h 512"/>
              <a:gd name="T46" fmla="*/ 191 w 512"/>
              <a:gd name="T47" fmla="*/ 409 h 512"/>
              <a:gd name="T48" fmla="*/ 220 w 512"/>
              <a:gd name="T49" fmla="*/ 330 h 512"/>
              <a:gd name="T50" fmla="*/ 245 w 512"/>
              <a:gd name="T51" fmla="*/ 330 h 512"/>
              <a:gd name="T52" fmla="*/ 245 w 512"/>
              <a:gd name="T53" fmla="*/ 373 h 512"/>
              <a:gd name="T54" fmla="*/ 256 w 512"/>
              <a:gd name="T55" fmla="*/ 384 h 512"/>
              <a:gd name="T56" fmla="*/ 266 w 512"/>
              <a:gd name="T57" fmla="*/ 373 h 512"/>
              <a:gd name="T58" fmla="*/ 266 w 512"/>
              <a:gd name="T59" fmla="*/ 330 h 512"/>
              <a:gd name="T60" fmla="*/ 291 w 512"/>
              <a:gd name="T61" fmla="*/ 330 h 512"/>
              <a:gd name="T62" fmla="*/ 320 w 512"/>
              <a:gd name="T63" fmla="*/ 409 h 512"/>
              <a:gd name="T64" fmla="*/ 330 w 512"/>
              <a:gd name="T65" fmla="*/ 416 h 512"/>
              <a:gd name="T66" fmla="*/ 334 w 512"/>
              <a:gd name="T67" fmla="*/ 415 h 512"/>
              <a:gd name="T68" fmla="*/ 340 w 512"/>
              <a:gd name="T69" fmla="*/ 401 h 512"/>
              <a:gd name="T70" fmla="*/ 314 w 512"/>
              <a:gd name="T71" fmla="*/ 330 h 512"/>
              <a:gd name="T72" fmla="*/ 384 w 512"/>
              <a:gd name="T73" fmla="*/ 330 h 512"/>
              <a:gd name="T74" fmla="*/ 394 w 512"/>
              <a:gd name="T75" fmla="*/ 320 h 512"/>
              <a:gd name="T76" fmla="*/ 394 w 512"/>
              <a:gd name="T77" fmla="*/ 128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512" h="512">
                <a:moveTo>
                  <a:pt x="138" y="138"/>
                </a:moveTo>
                <a:cubicBezTo>
                  <a:pt x="373" y="138"/>
                  <a:pt x="373" y="138"/>
                  <a:pt x="373" y="138"/>
                </a:cubicBezTo>
                <a:cubicBezTo>
                  <a:pt x="373" y="309"/>
                  <a:pt x="373" y="309"/>
                  <a:pt x="373" y="309"/>
                </a:cubicBezTo>
                <a:cubicBezTo>
                  <a:pt x="138" y="309"/>
                  <a:pt x="138" y="309"/>
                  <a:pt x="138" y="309"/>
                </a:cubicBezTo>
                <a:lnTo>
                  <a:pt x="138" y="138"/>
                </a:lnTo>
                <a:close/>
                <a:moveTo>
                  <a:pt x="512" y="256"/>
                </a:moveTo>
                <a:cubicBezTo>
                  <a:pt x="512" y="397"/>
                  <a:pt x="397" y="512"/>
                  <a:pt x="256" y="512"/>
                </a:cubicBezTo>
                <a:cubicBezTo>
                  <a:pt x="114" y="512"/>
                  <a:pt x="0" y="397"/>
                  <a:pt x="0" y="256"/>
                </a:cubicBezTo>
                <a:cubicBezTo>
                  <a:pt x="0" y="114"/>
                  <a:pt x="114" y="0"/>
                  <a:pt x="256" y="0"/>
                </a:cubicBezTo>
                <a:cubicBezTo>
                  <a:pt x="397" y="0"/>
                  <a:pt x="512" y="114"/>
                  <a:pt x="512" y="256"/>
                </a:cubicBezTo>
                <a:close/>
                <a:moveTo>
                  <a:pt x="394" y="128"/>
                </a:moveTo>
                <a:cubicBezTo>
                  <a:pt x="394" y="122"/>
                  <a:pt x="390" y="117"/>
                  <a:pt x="384" y="117"/>
                </a:cubicBezTo>
                <a:cubicBezTo>
                  <a:pt x="266" y="117"/>
                  <a:pt x="266" y="117"/>
                  <a:pt x="266" y="117"/>
                </a:cubicBezTo>
                <a:cubicBezTo>
                  <a:pt x="266" y="111"/>
                  <a:pt x="262" y="106"/>
                  <a:pt x="256" y="106"/>
                </a:cubicBezTo>
                <a:cubicBezTo>
                  <a:pt x="250" y="106"/>
                  <a:pt x="245" y="111"/>
                  <a:pt x="245" y="117"/>
                </a:cubicBezTo>
                <a:cubicBezTo>
                  <a:pt x="128" y="117"/>
                  <a:pt x="128" y="117"/>
                  <a:pt x="128" y="117"/>
                </a:cubicBezTo>
                <a:cubicBezTo>
                  <a:pt x="122" y="117"/>
                  <a:pt x="117" y="122"/>
                  <a:pt x="117" y="128"/>
                </a:cubicBezTo>
                <a:cubicBezTo>
                  <a:pt x="117" y="320"/>
                  <a:pt x="117" y="320"/>
                  <a:pt x="117" y="320"/>
                </a:cubicBezTo>
                <a:cubicBezTo>
                  <a:pt x="117" y="326"/>
                  <a:pt x="122" y="330"/>
                  <a:pt x="128" y="330"/>
                </a:cubicBezTo>
                <a:cubicBezTo>
                  <a:pt x="198" y="330"/>
                  <a:pt x="198" y="330"/>
                  <a:pt x="198" y="330"/>
                </a:cubicBezTo>
                <a:cubicBezTo>
                  <a:pt x="171" y="401"/>
                  <a:pt x="171" y="401"/>
                  <a:pt x="171" y="401"/>
                </a:cubicBezTo>
                <a:cubicBezTo>
                  <a:pt x="169" y="407"/>
                  <a:pt x="172" y="413"/>
                  <a:pt x="177" y="415"/>
                </a:cubicBezTo>
                <a:cubicBezTo>
                  <a:pt x="178" y="415"/>
                  <a:pt x="180" y="416"/>
                  <a:pt x="181" y="416"/>
                </a:cubicBezTo>
                <a:cubicBezTo>
                  <a:pt x="185" y="416"/>
                  <a:pt x="189" y="413"/>
                  <a:pt x="191" y="409"/>
                </a:cubicBezTo>
                <a:cubicBezTo>
                  <a:pt x="220" y="330"/>
                  <a:pt x="220" y="330"/>
                  <a:pt x="220" y="330"/>
                </a:cubicBezTo>
                <a:cubicBezTo>
                  <a:pt x="245" y="330"/>
                  <a:pt x="245" y="330"/>
                  <a:pt x="245" y="330"/>
                </a:cubicBezTo>
                <a:cubicBezTo>
                  <a:pt x="245" y="373"/>
                  <a:pt x="245" y="373"/>
                  <a:pt x="245" y="373"/>
                </a:cubicBezTo>
                <a:cubicBezTo>
                  <a:pt x="245" y="379"/>
                  <a:pt x="250" y="384"/>
                  <a:pt x="256" y="384"/>
                </a:cubicBezTo>
                <a:cubicBezTo>
                  <a:pt x="262" y="384"/>
                  <a:pt x="266" y="379"/>
                  <a:pt x="266" y="373"/>
                </a:cubicBezTo>
                <a:cubicBezTo>
                  <a:pt x="266" y="330"/>
                  <a:pt x="266" y="330"/>
                  <a:pt x="266" y="330"/>
                </a:cubicBezTo>
                <a:cubicBezTo>
                  <a:pt x="291" y="330"/>
                  <a:pt x="291" y="330"/>
                  <a:pt x="291" y="330"/>
                </a:cubicBezTo>
                <a:cubicBezTo>
                  <a:pt x="320" y="409"/>
                  <a:pt x="320" y="409"/>
                  <a:pt x="320" y="409"/>
                </a:cubicBezTo>
                <a:cubicBezTo>
                  <a:pt x="322" y="413"/>
                  <a:pt x="326" y="416"/>
                  <a:pt x="330" y="416"/>
                </a:cubicBezTo>
                <a:cubicBezTo>
                  <a:pt x="332" y="416"/>
                  <a:pt x="333" y="415"/>
                  <a:pt x="334" y="415"/>
                </a:cubicBezTo>
                <a:cubicBezTo>
                  <a:pt x="340" y="413"/>
                  <a:pt x="342" y="407"/>
                  <a:pt x="340" y="401"/>
                </a:cubicBezTo>
                <a:cubicBezTo>
                  <a:pt x="314" y="330"/>
                  <a:pt x="314" y="330"/>
                  <a:pt x="314" y="330"/>
                </a:cubicBezTo>
                <a:cubicBezTo>
                  <a:pt x="384" y="330"/>
                  <a:pt x="384" y="330"/>
                  <a:pt x="384" y="330"/>
                </a:cubicBezTo>
                <a:cubicBezTo>
                  <a:pt x="390" y="330"/>
                  <a:pt x="394" y="326"/>
                  <a:pt x="394" y="320"/>
                </a:cubicBezTo>
                <a:lnTo>
                  <a:pt x="394" y="128"/>
                </a:lnTo>
                <a:close/>
              </a:path>
            </a:pathLst>
          </a:custGeom>
          <a:solidFill>
            <a:schemeClr val="bg1">
              <a:lumMod val="65000"/>
            </a:schemeClr>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dirty="0">
              <a:ln>
                <a:noFill/>
              </a:ln>
              <a:solidFill>
                <a:prstClr val="black"/>
              </a:solidFill>
              <a:effectLst/>
              <a:uLnTx/>
              <a:uFillTx/>
              <a:latin typeface="Segoe UI"/>
              <a:ea typeface="+mn-ea"/>
              <a:cs typeface="+mn-cs"/>
            </a:endParaRPr>
          </a:p>
        </p:txBody>
      </p:sp>
      <p:sp>
        <p:nvSpPr>
          <p:cNvPr id="46" name="Freeform 346">
            <a:extLst>
              <a:ext uri="{FF2B5EF4-FFF2-40B4-BE49-F238E27FC236}">
                <a16:creationId xmlns:a16="http://schemas.microsoft.com/office/drawing/2014/main" id="{0649FA80-1D91-47C9-8533-BAD08093606E}"/>
              </a:ext>
            </a:extLst>
          </p:cNvPr>
          <p:cNvSpPr>
            <a:spLocks noChangeAspect="1" noEditPoints="1"/>
          </p:cNvSpPr>
          <p:nvPr/>
        </p:nvSpPr>
        <p:spPr bwMode="auto">
          <a:xfrm>
            <a:off x="7655028" y="2119643"/>
            <a:ext cx="656318" cy="656318"/>
          </a:xfrm>
          <a:custGeom>
            <a:avLst/>
            <a:gdLst>
              <a:gd name="T0" fmla="*/ 277 w 512"/>
              <a:gd name="T1" fmla="*/ 394 h 512"/>
              <a:gd name="T2" fmla="*/ 149 w 512"/>
              <a:gd name="T3" fmla="*/ 202 h 512"/>
              <a:gd name="T4" fmla="*/ 170 w 512"/>
              <a:gd name="T5" fmla="*/ 224 h 512"/>
              <a:gd name="T6" fmla="*/ 266 w 512"/>
              <a:gd name="T7" fmla="*/ 234 h 512"/>
              <a:gd name="T8" fmla="*/ 170 w 512"/>
              <a:gd name="T9" fmla="*/ 245 h 512"/>
              <a:gd name="T10" fmla="*/ 170 w 512"/>
              <a:gd name="T11" fmla="*/ 224 h 512"/>
              <a:gd name="T12" fmla="*/ 256 w 512"/>
              <a:gd name="T13" fmla="*/ 266 h 512"/>
              <a:gd name="T14" fmla="*/ 256 w 512"/>
              <a:gd name="T15" fmla="*/ 288 h 512"/>
              <a:gd name="T16" fmla="*/ 160 w 512"/>
              <a:gd name="T17" fmla="*/ 277 h 512"/>
              <a:gd name="T18" fmla="*/ 170 w 512"/>
              <a:gd name="T19" fmla="*/ 309 h 512"/>
              <a:gd name="T20" fmla="*/ 266 w 512"/>
              <a:gd name="T21" fmla="*/ 320 h 512"/>
              <a:gd name="T22" fmla="*/ 170 w 512"/>
              <a:gd name="T23" fmla="*/ 330 h 512"/>
              <a:gd name="T24" fmla="*/ 170 w 512"/>
              <a:gd name="T25" fmla="*/ 309 h 512"/>
              <a:gd name="T26" fmla="*/ 256 w 512"/>
              <a:gd name="T27" fmla="*/ 352 h 512"/>
              <a:gd name="T28" fmla="*/ 256 w 512"/>
              <a:gd name="T29" fmla="*/ 373 h 512"/>
              <a:gd name="T30" fmla="*/ 160 w 512"/>
              <a:gd name="T31" fmla="*/ 362 h 512"/>
              <a:gd name="T32" fmla="*/ 256 w 512"/>
              <a:gd name="T33" fmla="*/ 0 h 512"/>
              <a:gd name="T34" fmla="*/ 256 w 512"/>
              <a:gd name="T35" fmla="*/ 512 h 512"/>
              <a:gd name="T36" fmla="*/ 256 w 512"/>
              <a:gd name="T37" fmla="*/ 0 h 512"/>
              <a:gd name="T38" fmla="*/ 288 w 512"/>
              <a:gd name="T39" fmla="*/ 416 h 512"/>
              <a:gd name="T40" fmla="*/ 128 w 512"/>
              <a:gd name="T41" fmla="*/ 405 h 512"/>
              <a:gd name="T42" fmla="*/ 138 w 512"/>
              <a:gd name="T43" fmla="*/ 181 h 512"/>
              <a:gd name="T44" fmla="*/ 298 w 512"/>
              <a:gd name="T45" fmla="*/ 192 h 512"/>
              <a:gd name="T46" fmla="*/ 341 w 512"/>
              <a:gd name="T47" fmla="*/ 362 h 512"/>
              <a:gd name="T48" fmla="*/ 320 w 512"/>
              <a:gd name="T49" fmla="*/ 362 h 512"/>
              <a:gd name="T50" fmla="*/ 181 w 512"/>
              <a:gd name="T51" fmla="*/ 160 h 512"/>
              <a:gd name="T52" fmla="*/ 181 w 512"/>
              <a:gd name="T53" fmla="*/ 138 h 512"/>
              <a:gd name="T54" fmla="*/ 341 w 512"/>
              <a:gd name="T55" fmla="*/ 149 h 512"/>
              <a:gd name="T56" fmla="*/ 384 w 512"/>
              <a:gd name="T57" fmla="*/ 320 h 512"/>
              <a:gd name="T58" fmla="*/ 362 w 512"/>
              <a:gd name="T59" fmla="*/ 320 h 512"/>
              <a:gd name="T60" fmla="*/ 224 w 512"/>
              <a:gd name="T61" fmla="*/ 117 h 512"/>
              <a:gd name="T62" fmla="*/ 224 w 512"/>
              <a:gd name="T63" fmla="*/ 96 h 512"/>
              <a:gd name="T64" fmla="*/ 384 w 512"/>
              <a:gd name="T65" fmla="*/ 106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512" h="512">
                <a:moveTo>
                  <a:pt x="149" y="394"/>
                </a:moveTo>
                <a:cubicBezTo>
                  <a:pt x="277" y="394"/>
                  <a:pt x="277" y="394"/>
                  <a:pt x="277" y="394"/>
                </a:cubicBezTo>
                <a:cubicBezTo>
                  <a:pt x="277" y="202"/>
                  <a:pt x="277" y="202"/>
                  <a:pt x="277" y="202"/>
                </a:cubicBezTo>
                <a:cubicBezTo>
                  <a:pt x="149" y="202"/>
                  <a:pt x="149" y="202"/>
                  <a:pt x="149" y="202"/>
                </a:cubicBezTo>
                <a:lnTo>
                  <a:pt x="149" y="394"/>
                </a:lnTo>
                <a:close/>
                <a:moveTo>
                  <a:pt x="170" y="224"/>
                </a:moveTo>
                <a:cubicBezTo>
                  <a:pt x="256" y="224"/>
                  <a:pt x="256" y="224"/>
                  <a:pt x="256" y="224"/>
                </a:cubicBezTo>
                <a:cubicBezTo>
                  <a:pt x="262" y="224"/>
                  <a:pt x="266" y="228"/>
                  <a:pt x="266" y="234"/>
                </a:cubicBezTo>
                <a:cubicBezTo>
                  <a:pt x="266" y="240"/>
                  <a:pt x="262" y="245"/>
                  <a:pt x="256" y="245"/>
                </a:cubicBezTo>
                <a:cubicBezTo>
                  <a:pt x="170" y="245"/>
                  <a:pt x="170" y="245"/>
                  <a:pt x="170" y="245"/>
                </a:cubicBezTo>
                <a:cubicBezTo>
                  <a:pt x="164" y="245"/>
                  <a:pt x="160" y="240"/>
                  <a:pt x="160" y="234"/>
                </a:cubicBezTo>
                <a:cubicBezTo>
                  <a:pt x="160" y="228"/>
                  <a:pt x="164" y="224"/>
                  <a:pt x="170" y="224"/>
                </a:cubicBezTo>
                <a:close/>
                <a:moveTo>
                  <a:pt x="170" y="266"/>
                </a:moveTo>
                <a:cubicBezTo>
                  <a:pt x="256" y="266"/>
                  <a:pt x="256" y="266"/>
                  <a:pt x="256" y="266"/>
                </a:cubicBezTo>
                <a:cubicBezTo>
                  <a:pt x="262" y="266"/>
                  <a:pt x="266" y="271"/>
                  <a:pt x="266" y="277"/>
                </a:cubicBezTo>
                <a:cubicBezTo>
                  <a:pt x="266" y="283"/>
                  <a:pt x="262" y="288"/>
                  <a:pt x="256" y="288"/>
                </a:cubicBezTo>
                <a:cubicBezTo>
                  <a:pt x="170" y="288"/>
                  <a:pt x="170" y="288"/>
                  <a:pt x="170" y="288"/>
                </a:cubicBezTo>
                <a:cubicBezTo>
                  <a:pt x="164" y="288"/>
                  <a:pt x="160" y="283"/>
                  <a:pt x="160" y="277"/>
                </a:cubicBezTo>
                <a:cubicBezTo>
                  <a:pt x="160" y="271"/>
                  <a:pt x="164" y="266"/>
                  <a:pt x="170" y="266"/>
                </a:cubicBezTo>
                <a:close/>
                <a:moveTo>
                  <a:pt x="170" y="309"/>
                </a:moveTo>
                <a:cubicBezTo>
                  <a:pt x="256" y="309"/>
                  <a:pt x="256" y="309"/>
                  <a:pt x="256" y="309"/>
                </a:cubicBezTo>
                <a:cubicBezTo>
                  <a:pt x="262" y="309"/>
                  <a:pt x="266" y="314"/>
                  <a:pt x="266" y="320"/>
                </a:cubicBezTo>
                <a:cubicBezTo>
                  <a:pt x="266" y="326"/>
                  <a:pt x="262" y="330"/>
                  <a:pt x="256" y="330"/>
                </a:cubicBezTo>
                <a:cubicBezTo>
                  <a:pt x="170" y="330"/>
                  <a:pt x="170" y="330"/>
                  <a:pt x="170" y="330"/>
                </a:cubicBezTo>
                <a:cubicBezTo>
                  <a:pt x="164" y="330"/>
                  <a:pt x="160" y="326"/>
                  <a:pt x="160" y="320"/>
                </a:cubicBezTo>
                <a:cubicBezTo>
                  <a:pt x="160" y="314"/>
                  <a:pt x="164" y="309"/>
                  <a:pt x="170" y="309"/>
                </a:cubicBezTo>
                <a:close/>
                <a:moveTo>
                  <a:pt x="170" y="352"/>
                </a:moveTo>
                <a:cubicBezTo>
                  <a:pt x="256" y="352"/>
                  <a:pt x="256" y="352"/>
                  <a:pt x="256" y="352"/>
                </a:cubicBezTo>
                <a:cubicBezTo>
                  <a:pt x="262" y="352"/>
                  <a:pt x="266" y="356"/>
                  <a:pt x="266" y="362"/>
                </a:cubicBezTo>
                <a:cubicBezTo>
                  <a:pt x="266" y="368"/>
                  <a:pt x="262" y="373"/>
                  <a:pt x="256" y="373"/>
                </a:cubicBezTo>
                <a:cubicBezTo>
                  <a:pt x="170" y="373"/>
                  <a:pt x="170" y="373"/>
                  <a:pt x="170" y="373"/>
                </a:cubicBezTo>
                <a:cubicBezTo>
                  <a:pt x="164" y="373"/>
                  <a:pt x="160" y="368"/>
                  <a:pt x="160" y="362"/>
                </a:cubicBezTo>
                <a:cubicBezTo>
                  <a:pt x="160" y="356"/>
                  <a:pt x="164" y="352"/>
                  <a:pt x="170" y="352"/>
                </a:cubicBezTo>
                <a:close/>
                <a:moveTo>
                  <a:pt x="256" y="0"/>
                </a:moveTo>
                <a:cubicBezTo>
                  <a:pt x="114" y="0"/>
                  <a:pt x="0" y="114"/>
                  <a:pt x="0" y="256"/>
                </a:cubicBezTo>
                <a:cubicBezTo>
                  <a:pt x="0" y="397"/>
                  <a:pt x="114" y="512"/>
                  <a:pt x="256" y="512"/>
                </a:cubicBezTo>
                <a:cubicBezTo>
                  <a:pt x="397" y="512"/>
                  <a:pt x="512" y="397"/>
                  <a:pt x="512" y="256"/>
                </a:cubicBezTo>
                <a:cubicBezTo>
                  <a:pt x="512" y="114"/>
                  <a:pt x="397" y="0"/>
                  <a:pt x="256" y="0"/>
                </a:cubicBezTo>
                <a:close/>
                <a:moveTo>
                  <a:pt x="298" y="405"/>
                </a:moveTo>
                <a:cubicBezTo>
                  <a:pt x="298" y="411"/>
                  <a:pt x="294" y="416"/>
                  <a:pt x="288" y="416"/>
                </a:cubicBezTo>
                <a:cubicBezTo>
                  <a:pt x="138" y="416"/>
                  <a:pt x="138" y="416"/>
                  <a:pt x="138" y="416"/>
                </a:cubicBezTo>
                <a:cubicBezTo>
                  <a:pt x="132" y="416"/>
                  <a:pt x="128" y="411"/>
                  <a:pt x="128" y="405"/>
                </a:cubicBezTo>
                <a:cubicBezTo>
                  <a:pt x="128" y="192"/>
                  <a:pt x="128" y="192"/>
                  <a:pt x="128" y="192"/>
                </a:cubicBezTo>
                <a:cubicBezTo>
                  <a:pt x="128" y="186"/>
                  <a:pt x="132" y="181"/>
                  <a:pt x="138" y="181"/>
                </a:cubicBezTo>
                <a:cubicBezTo>
                  <a:pt x="288" y="181"/>
                  <a:pt x="288" y="181"/>
                  <a:pt x="288" y="181"/>
                </a:cubicBezTo>
                <a:cubicBezTo>
                  <a:pt x="294" y="181"/>
                  <a:pt x="298" y="186"/>
                  <a:pt x="298" y="192"/>
                </a:cubicBezTo>
                <a:lnTo>
                  <a:pt x="298" y="405"/>
                </a:lnTo>
                <a:close/>
                <a:moveTo>
                  <a:pt x="341" y="362"/>
                </a:moveTo>
                <a:cubicBezTo>
                  <a:pt x="341" y="368"/>
                  <a:pt x="336" y="373"/>
                  <a:pt x="330" y="373"/>
                </a:cubicBezTo>
                <a:cubicBezTo>
                  <a:pt x="324" y="373"/>
                  <a:pt x="320" y="368"/>
                  <a:pt x="320" y="362"/>
                </a:cubicBezTo>
                <a:cubicBezTo>
                  <a:pt x="320" y="160"/>
                  <a:pt x="320" y="160"/>
                  <a:pt x="320" y="160"/>
                </a:cubicBezTo>
                <a:cubicBezTo>
                  <a:pt x="181" y="160"/>
                  <a:pt x="181" y="160"/>
                  <a:pt x="181" y="160"/>
                </a:cubicBezTo>
                <a:cubicBezTo>
                  <a:pt x="175" y="160"/>
                  <a:pt x="170" y="155"/>
                  <a:pt x="170" y="149"/>
                </a:cubicBezTo>
                <a:cubicBezTo>
                  <a:pt x="170" y="143"/>
                  <a:pt x="175" y="138"/>
                  <a:pt x="181" y="138"/>
                </a:cubicBezTo>
                <a:cubicBezTo>
                  <a:pt x="330" y="138"/>
                  <a:pt x="330" y="138"/>
                  <a:pt x="330" y="138"/>
                </a:cubicBezTo>
                <a:cubicBezTo>
                  <a:pt x="336" y="138"/>
                  <a:pt x="341" y="143"/>
                  <a:pt x="341" y="149"/>
                </a:cubicBezTo>
                <a:lnTo>
                  <a:pt x="341" y="362"/>
                </a:lnTo>
                <a:close/>
                <a:moveTo>
                  <a:pt x="384" y="320"/>
                </a:moveTo>
                <a:cubicBezTo>
                  <a:pt x="384" y="326"/>
                  <a:pt x="379" y="330"/>
                  <a:pt x="373" y="330"/>
                </a:cubicBezTo>
                <a:cubicBezTo>
                  <a:pt x="367" y="330"/>
                  <a:pt x="362" y="326"/>
                  <a:pt x="362" y="320"/>
                </a:cubicBezTo>
                <a:cubicBezTo>
                  <a:pt x="362" y="117"/>
                  <a:pt x="362" y="117"/>
                  <a:pt x="362" y="117"/>
                </a:cubicBezTo>
                <a:cubicBezTo>
                  <a:pt x="224" y="117"/>
                  <a:pt x="224" y="117"/>
                  <a:pt x="224" y="117"/>
                </a:cubicBezTo>
                <a:cubicBezTo>
                  <a:pt x="218" y="117"/>
                  <a:pt x="213" y="112"/>
                  <a:pt x="213" y="106"/>
                </a:cubicBezTo>
                <a:cubicBezTo>
                  <a:pt x="213" y="100"/>
                  <a:pt x="218" y="96"/>
                  <a:pt x="224" y="96"/>
                </a:cubicBezTo>
                <a:cubicBezTo>
                  <a:pt x="373" y="96"/>
                  <a:pt x="373" y="96"/>
                  <a:pt x="373" y="96"/>
                </a:cubicBezTo>
                <a:cubicBezTo>
                  <a:pt x="379" y="96"/>
                  <a:pt x="384" y="100"/>
                  <a:pt x="384" y="106"/>
                </a:cubicBezTo>
                <a:lnTo>
                  <a:pt x="384" y="320"/>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350" b="0" i="0" u="none" strike="noStrike" kern="1200" cap="none" spc="0" normalizeH="0" baseline="0" noProof="0">
              <a:ln>
                <a:noFill/>
              </a:ln>
              <a:solidFill>
                <a:prstClr val="black"/>
              </a:solidFill>
              <a:effectLst/>
              <a:uLnTx/>
              <a:uFillTx/>
              <a:latin typeface="Segoe UI"/>
              <a:ea typeface="+mn-ea"/>
              <a:cs typeface="+mn-cs"/>
            </a:endParaRPr>
          </a:p>
        </p:txBody>
      </p:sp>
      <p:sp>
        <p:nvSpPr>
          <p:cNvPr id="47" name="TextBox 46">
            <a:extLst>
              <a:ext uri="{FF2B5EF4-FFF2-40B4-BE49-F238E27FC236}">
                <a16:creationId xmlns:a16="http://schemas.microsoft.com/office/drawing/2014/main" id="{359F9398-1DAE-4E61-AE19-5FEEA53CE439}"/>
              </a:ext>
            </a:extLst>
          </p:cNvPr>
          <p:cNvSpPr txBox="1"/>
          <p:nvPr/>
        </p:nvSpPr>
        <p:spPr>
          <a:xfrm>
            <a:off x="293752" y="3364191"/>
            <a:ext cx="2057400" cy="21698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This survey aims to gather sentiment data from stakeholders across all 28 undergraduate institutions. Students will be asked about their experiences across their learner journey while staff, faculty, and administrators will be asked about equity-leading practices and the extent to which they feel that they have equitable experiences at their institution.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Participants: </a:t>
            </a: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Students, Staff, Faculty, and Administrators </a:t>
            </a:r>
            <a:endPar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1"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cxnSp>
        <p:nvCxnSpPr>
          <p:cNvPr id="49" name="Straight Connector 48">
            <a:extLst>
              <a:ext uri="{FF2B5EF4-FFF2-40B4-BE49-F238E27FC236}">
                <a16:creationId xmlns:a16="http://schemas.microsoft.com/office/drawing/2014/main" id="{BA46C0B1-D5F8-452F-AC1F-2B619ED1D20D}"/>
              </a:ext>
            </a:extLst>
          </p:cNvPr>
          <p:cNvCxnSpPr/>
          <p:nvPr/>
        </p:nvCxnSpPr>
        <p:spPr>
          <a:xfrm>
            <a:off x="2359153" y="2446020"/>
            <a:ext cx="0" cy="349758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3C7DEDB-BC75-42CB-9620-6909F674D9EF}"/>
              </a:ext>
            </a:extLst>
          </p:cNvPr>
          <p:cNvCxnSpPr/>
          <p:nvPr/>
        </p:nvCxnSpPr>
        <p:spPr>
          <a:xfrm>
            <a:off x="4550773" y="2446020"/>
            <a:ext cx="0" cy="349758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500056D2-FF29-4EDF-88C5-C624121B5987}"/>
              </a:ext>
            </a:extLst>
          </p:cNvPr>
          <p:cNvCxnSpPr/>
          <p:nvPr/>
        </p:nvCxnSpPr>
        <p:spPr>
          <a:xfrm>
            <a:off x="6868853" y="2447764"/>
            <a:ext cx="0" cy="3497580"/>
          </a:xfrm>
          <a:prstGeom prst="line">
            <a:avLst/>
          </a:prstGeom>
          <a:ln w="12700">
            <a:solidFill>
              <a:schemeClr val="tx1">
                <a:lumMod val="50000"/>
                <a:lumOff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52" name="TextBox 51">
            <a:extLst>
              <a:ext uri="{FF2B5EF4-FFF2-40B4-BE49-F238E27FC236}">
                <a16:creationId xmlns:a16="http://schemas.microsoft.com/office/drawing/2014/main" id="{1047E183-49A8-433D-B341-82FB783325FF}"/>
              </a:ext>
            </a:extLst>
          </p:cNvPr>
          <p:cNvSpPr txBox="1"/>
          <p:nvPr/>
        </p:nvSpPr>
        <p:spPr>
          <a:xfrm>
            <a:off x="2420874" y="3352688"/>
            <a:ext cx="2057400" cy="24468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Interviews and focus groups with the Board, DHE, and representatives across all institutions will provide more nuanced insights into racial equity challenges across the system. Discussions will also cover what success of the strategic plan should look like and implementation considerations.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Participants: </a:t>
            </a: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Board members, DHE representatives, Trustees, and a selection of presidents, CAOs, CSAOs, CFOs, CDOs, faculty, and students</a:t>
            </a:r>
            <a:endPar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53" name="TextBox 52">
            <a:extLst>
              <a:ext uri="{FF2B5EF4-FFF2-40B4-BE49-F238E27FC236}">
                <a16:creationId xmlns:a16="http://schemas.microsoft.com/office/drawing/2014/main" id="{C7A6C22F-89FC-4D8C-97C1-AF6BBAA7A6DC}"/>
              </a:ext>
            </a:extLst>
          </p:cNvPr>
          <p:cNvSpPr txBox="1"/>
          <p:nvPr/>
        </p:nvSpPr>
        <p:spPr>
          <a:xfrm>
            <a:off x="4743450" y="3364191"/>
            <a:ext cx="2057400" cy="21698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Strategy lab sessions will include 20-25 stakeholders across the public higher education system. The goals of the sessions are to begin to craft the vision, mission, goals, and initiatives that will be incorporated in the Strategic Plan using quantitative and qualitative data to drive decision-making.</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Participants: </a:t>
            </a: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Representatives from the Board, DHE, institutions, and industry</a:t>
            </a:r>
            <a:endParaRPr kumimoji="0" lang="en-US" sz="900" b="1" i="1"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54" name="TextBox 53">
            <a:extLst>
              <a:ext uri="{FF2B5EF4-FFF2-40B4-BE49-F238E27FC236}">
                <a16:creationId xmlns:a16="http://schemas.microsoft.com/office/drawing/2014/main" id="{A1663C94-18FB-4400-9D51-469CFDF0DC30}"/>
              </a:ext>
            </a:extLst>
          </p:cNvPr>
          <p:cNvSpPr txBox="1"/>
          <p:nvPr/>
        </p:nvSpPr>
        <p:spPr>
          <a:xfrm>
            <a:off x="6913730" y="3364190"/>
            <a:ext cx="2057400" cy="216982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After the development of a draft Strategic Plan, fifteen two-hour review sessions will be conducted with stakeholders from across the system including faculty, students, staff, administrators, DHE, and the full Board. Feedback from all review sessions will be incorporated into the final Strategic Plan.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Participants: </a:t>
            </a:r>
            <a:r>
              <a:rPr kumimoji="0" lang="en-US" sz="900" b="0" i="0"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rPr>
              <a:t>Representatives from the Board, DHE, and all institutions </a:t>
            </a:r>
            <a:endParaRPr kumimoji="0" lang="en-US" sz="900" b="1" i="1" u="none" strike="noStrike" kern="1200" cap="none" spc="0" normalizeH="0" baseline="0" noProof="0" dirty="0">
              <a:ln>
                <a:noFill/>
              </a:ln>
              <a:solidFill>
                <a:prstClr val="black"/>
              </a:solidFill>
              <a:effectLst/>
              <a:uLnTx/>
              <a:uFillTx/>
              <a:latin typeface="Open Sans" panose="020B0606030504020204" pitchFamily="34" charset="0"/>
              <a:ea typeface="Open Sans" panose="020B0606030504020204" pitchFamily="34" charset="0"/>
              <a:cs typeface="Open Sans" panose="020B0606030504020204" pitchFamily="34" charset="0"/>
            </a:endParaRPr>
          </a:p>
        </p:txBody>
      </p:sp>
      <p:sp>
        <p:nvSpPr>
          <p:cNvPr id="9" name="Rectangle 8">
            <a:extLst>
              <a:ext uri="{FF2B5EF4-FFF2-40B4-BE49-F238E27FC236}">
                <a16:creationId xmlns:a16="http://schemas.microsoft.com/office/drawing/2014/main" id="{86A9E783-DBEF-4462-B018-E93445532A85}"/>
              </a:ext>
            </a:extLst>
          </p:cNvPr>
          <p:cNvSpPr/>
          <p:nvPr/>
        </p:nvSpPr>
        <p:spPr bwMode="gray">
          <a:xfrm>
            <a:off x="717784" y="6287345"/>
            <a:ext cx="7795682" cy="445047"/>
          </a:xfrm>
          <a:prstGeom prst="rect">
            <a:avLst/>
          </a:prstGeom>
          <a:solidFill>
            <a:srgbClr val="004986"/>
          </a:solidFill>
          <a:ln w="19050" algn="ctr">
            <a:noFill/>
            <a:miter lim="800000"/>
            <a:headEnd/>
            <a:tailEnd/>
          </a:ln>
        </p:spPr>
        <p:txBody>
          <a:bodyPr wrap="square" lIns="66675" tIns="66675" rIns="66675" bIns="66675" rtlCol="0" anchor="ctr"/>
          <a:lstStyle/>
          <a:p>
            <a:pPr marL="0" marR="0" lvl="0" indent="0" algn="ctr" defTabSz="914400" rtl="0" eaLnBrk="1" fontAlgn="auto" latinLnBrk="0" hangingPunct="1">
              <a:lnSpc>
                <a:spcPct val="106000"/>
              </a:lnSpc>
              <a:spcBef>
                <a:spcPts val="0"/>
              </a:spcBef>
              <a:spcAft>
                <a:spcPts val="0"/>
              </a:spcAft>
              <a:buClrTx/>
              <a:buSzTx/>
              <a:buFont typeface="Wingdings 2" pitchFamily="18" charset="2"/>
              <a:buNone/>
              <a:tabLst/>
              <a:defRPr/>
            </a:pPr>
            <a:r>
              <a:rPr kumimoji="0" lang="en-US" sz="1100" b="1" i="0" u="none" strike="noStrike" kern="1200" cap="none" spc="0" normalizeH="0" baseline="0" noProof="0" dirty="0">
                <a:ln>
                  <a:noFill/>
                </a:ln>
                <a:solidFill>
                  <a:prstClr val="white"/>
                </a:solidFill>
                <a:effectLst/>
                <a:uLnTx/>
                <a:uFillTx/>
                <a:latin typeface="Segoe UI"/>
                <a:ea typeface="+mn-ea"/>
                <a:cs typeface="+mn-cs"/>
              </a:rPr>
              <a:t>In addition, the DHE is working with Deloitte to conduct a series of data collection efforts from the institutions and data analyses to further understand racial equity-related trends across the system. </a:t>
            </a:r>
          </a:p>
        </p:txBody>
      </p:sp>
    </p:spTree>
    <p:extLst>
      <p:ext uri="{BB962C8B-B14F-4D97-AF65-F5344CB8AC3E}">
        <p14:creationId xmlns:p14="http://schemas.microsoft.com/office/powerpoint/2010/main" val="1674708600"/>
      </p:ext>
    </p:extLst>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BDC27ED-87D2-46F0-A742-C2173A6DF092}"/>
              </a:ext>
            </a:extLst>
          </p:cNvPr>
          <p:cNvSpPr>
            <a:spLocks noGrp="1"/>
          </p:cNvSpPr>
          <p:nvPr>
            <p:ph idx="1"/>
          </p:nvPr>
        </p:nvSpPr>
        <p:spPr/>
        <p:txBody>
          <a:bodyPr/>
          <a:lstStyle/>
          <a:p>
            <a:pPr marL="119060" indent="0" algn="ctr">
              <a:buNone/>
            </a:pPr>
            <a:r>
              <a:rPr lang="en-US" dirty="0"/>
              <a:t>Department of Higher Education will release a survey designed for local trustee input. </a:t>
            </a:r>
          </a:p>
          <a:p>
            <a:pPr marL="0" marR="0" lvl="0" indent="0">
              <a:spcBef>
                <a:spcPts val="0"/>
              </a:spcBef>
              <a:spcAft>
                <a:spcPts val="0"/>
              </a:spcAft>
              <a:buSzPts val="1000"/>
              <a:buNone/>
              <a:tabLst>
                <a:tab pos="457200" algn="l"/>
              </a:tabLst>
            </a:pPr>
            <a:endParaRPr lang="en-US" dirty="0"/>
          </a:p>
          <a:p>
            <a:pPr marL="285750" indent="-285750">
              <a:spcBef>
                <a:spcPts val="0"/>
              </a:spcBef>
              <a:spcAft>
                <a:spcPts val="0"/>
              </a:spcAft>
              <a:buSzPts val="1000"/>
              <a:tabLst>
                <a:tab pos="457200" algn="l"/>
              </a:tabLst>
            </a:pPr>
            <a:r>
              <a:rPr lang="en-US" sz="1800" dirty="0">
                <a:effectLst/>
                <a:latin typeface="Segoe UI" panose="020B0502040204020203" pitchFamily="34" charset="0"/>
                <a:ea typeface="Times New Roman" panose="02020603050405020304" pitchFamily="18" charset="0"/>
              </a:rPr>
              <a:t>What do you believe are racial equity-related strengths within the Commonwealth’s public higher education system that should be preserved? What are racial equity-related strengths at your institution (e.g., programs, committees, etc.)?</a:t>
            </a:r>
            <a:endParaRPr lang="en-US" sz="1800" dirty="0">
              <a:effectLst/>
              <a:latin typeface="Calibri" panose="020F0502020204030204" pitchFamily="34" charset="0"/>
              <a:ea typeface="Calibri" panose="020F0502020204030204" pitchFamily="34" charset="0"/>
            </a:endParaRPr>
          </a:p>
          <a:p>
            <a:pPr marL="285750" indent="-285750">
              <a:spcBef>
                <a:spcPts val="0"/>
              </a:spcBef>
              <a:spcAft>
                <a:spcPts val="0"/>
              </a:spcAft>
              <a:buSzPts val="1000"/>
              <a:tabLst>
                <a:tab pos="457200" algn="l"/>
              </a:tabLst>
            </a:pPr>
            <a:r>
              <a:rPr lang="en-US" sz="1800" dirty="0">
                <a:effectLst/>
                <a:latin typeface="Segoe UI" panose="020B0502040204020203" pitchFamily="34" charset="0"/>
                <a:ea typeface="Times New Roman" panose="02020603050405020304" pitchFamily="18" charset="0"/>
              </a:rPr>
              <a:t>What are the most pressing racial equity-related challenges across the system that should be addressed? What are racial-equity related challenges at your institution (e.g., enrollment, hiring faculty and staff of color, etc.)?</a:t>
            </a:r>
            <a:endParaRPr lang="en-US" sz="1800" dirty="0">
              <a:effectLst/>
              <a:latin typeface="Calibri" panose="020F0502020204030204" pitchFamily="34" charset="0"/>
              <a:ea typeface="Calibri" panose="020F0502020204030204" pitchFamily="34" charset="0"/>
            </a:endParaRPr>
          </a:p>
          <a:p>
            <a:pPr marL="285750" indent="-285750">
              <a:spcBef>
                <a:spcPts val="0"/>
              </a:spcBef>
              <a:spcAft>
                <a:spcPts val="0"/>
              </a:spcAft>
              <a:buSzPts val="1000"/>
              <a:tabLst>
                <a:tab pos="457200" algn="l"/>
              </a:tabLst>
            </a:pPr>
            <a:r>
              <a:rPr lang="en-US" sz="1800" dirty="0">
                <a:effectLst/>
                <a:latin typeface="Segoe UI" panose="020B0502040204020203" pitchFamily="34" charset="0"/>
                <a:ea typeface="Times New Roman" panose="02020603050405020304" pitchFamily="18" charset="0"/>
              </a:rPr>
              <a:t>What needs to be included in the 10-year Statewide Strategic Plan for Racial Equity for the plan to be successful? </a:t>
            </a:r>
            <a:endParaRPr lang="en-US" sz="1800" dirty="0">
              <a:effectLst/>
              <a:latin typeface="Calibri" panose="020F0502020204030204" pitchFamily="34" charset="0"/>
              <a:ea typeface="Calibri" panose="020F0502020204030204" pitchFamily="34" charset="0"/>
            </a:endParaRPr>
          </a:p>
          <a:p>
            <a:pPr marL="119060" indent="0" algn="ctr">
              <a:buNone/>
            </a:pPr>
            <a:endParaRPr lang="en-US" dirty="0"/>
          </a:p>
        </p:txBody>
      </p:sp>
      <p:sp>
        <p:nvSpPr>
          <p:cNvPr id="4" name="Title 3">
            <a:extLst>
              <a:ext uri="{FF2B5EF4-FFF2-40B4-BE49-F238E27FC236}">
                <a16:creationId xmlns:a16="http://schemas.microsoft.com/office/drawing/2014/main" id="{64C89C10-1F8D-4B44-B27B-391A35F7D2AF}"/>
              </a:ext>
            </a:extLst>
          </p:cNvPr>
          <p:cNvSpPr>
            <a:spLocks noGrp="1"/>
          </p:cNvSpPr>
          <p:nvPr>
            <p:ph type="title"/>
          </p:nvPr>
        </p:nvSpPr>
        <p:spPr/>
        <p:txBody>
          <a:bodyPr/>
          <a:lstStyle/>
          <a:p>
            <a:pPr algn="ctr"/>
            <a:r>
              <a:rPr lang="en-US" dirty="0"/>
              <a:t>WE WANT TO HEAR FROM YOU!</a:t>
            </a:r>
          </a:p>
        </p:txBody>
      </p:sp>
    </p:spTree>
    <p:extLst>
      <p:ext uri="{BB962C8B-B14F-4D97-AF65-F5344CB8AC3E}">
        <p14:creationId xmlns:p14="http://schemas.microsoft.com/office/powerpoint/2010/main" val="4123281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9820C-39F8-4D89-9521-1B24BEF77F01}"/>
              </a:ext>
            </a:extLst>
          </p:cNvPr>
          <p:cNvSpPr>
            <a:spLocks noGrp="1"/>
          </p:cNvSpPr>
          <p:nvPr>
            <p:ph type="title"/>
          </p:nvPr>
        </p:nvSpPr>
        <p:spPr/>
        <p:txBody>
          <a:bodyPr/>
          <a:lstStyle/>
          <a:p>
            <a:pPr algn="ctr"/>
            <a:r>
              <a:rPr lang="en-US" sz="4800" dirty="0"/>
              <a:t>FY22 Policy Priorities</a:t>
            </a:r>
            <a:endParaRPr lang="en-US" dirty="0"/>
          </a:p>
        </p:txBody>
      </p:sp>
      <p:sp>
        <p:nvSpPr>
          <p:cNvPr id="3" name="Text Placeholder 2">
            <a:extLst>
              <a:ext uri="{FF2B5EF4-FFF2-40B4-BE49-F238E27FC236}">
                <a16:creationId xmlns:a16="http://schemas.microsoft.com/office/drawing/2014/main" id="{3F404E89-5EFF-4BB8-A508-FEDD04410185}"/>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655516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AEC4A31-C101-474D-8868-994094EC60E3}"/>
              </a:ext>
            </a:extLst>
          </p:cNvPr>
          <p:cNvSpPr>
            <a:spLocks noGrp="1"/>
          </p:cNvSpPr>
          <p:nvPr>
            <p:ph type="body" sz="quarter" idx="13"/>
          </p:nvPr>
        </p:nvSpPr>
        <p:spPr/>
        <p:txBody>
          <a:bodyPr/>
          <a:lstStyle/>
          <a:p>
            <a:r>
              <a:rPr lang="en-US" sz="2400"/>
              <a:t>Equity Agenda</a:t>
            </a:r>
          </a:p>
        </p:txBody>
      </p:sp>
      <p:sp>
        <p:nvSpPr>
          <p:cNvPr id="4" name="Title 3">
            <a:extLst>
              <a:ext uri="{FF2B5EF4-FFF2-40B4-BE49-F238E27FC236}">
                <a16:creationId xmlns:a16="http://schemas.microsoft.com/office/drawing/2014/main" id="{D2E40C69-59F2-4460-8BF2-A1EB5ABBE489}"/>
              </a:ext>
            </a:extLst>
          </p:cNvPr>
          <p:cNvSpPr>
            <a:spLocks noGrp="1"/>
          </p:cNvSpPr>
          <p:nvPr>
            <p:ph type="title"/>
          </p:nvPr>
        </p:nvSpPr>
        <p:spPr/>
        <p:txBody>
          <a:bodyPr/>
          <a:lstStyle/>
          <a:p>
            <a:r>
              <a:rPr lang="en-US" sz="4000"/>
              <a:t>FY22 Policy Priorities</a:t>
            </a:r>
          </a:p>
        </p:txBody>
      </p:sp>
      <p:graphicFrame>
        <p:nvGraphicFramePr>
          <p:cNvPr id="8" name="Content Placeholder 4">
            <a:extLst>
              <a:ext uri="{FF2B5EF4-FFF2-40B4-BE49-F238E27FC236}">
                <a16:creationId xmlns:a16="http://schemas.microsoft.com/office/drawing/2014/main" id="{58118D96-E458-4E55-BFF4-DBF99B65EA4F}"/>
              </a:ext>
            </a:extLst>
          </p:cNvPr>
          <p:cNvGraphicFramePr>
            <a:graphicFrameLocks noGrp="1"/>
          </p:cNvGraphicFramePr>
          <p:nvPr>
            <p:ph idx="1"/>
            <p:extLst>
              <p:ext uri="{D42A27DB-BD31-4B8C-83A1-F6EECF244321}">
                <p14:modId xmlns:p14="http://schemas.microsoft.com/office/powerpoint/2010/main" val="84631658"/>
              </p:ext>
            </p:extLst>
          </p:nvPr>
        </p:nvGraphicFramePr>
        <p:xfrm>
          <a:off x="485774" y="1676400"/>
          <a:ext cx="8134351" cy="45053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34048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40C8D-81CC-4D8D-B960-DC97D991BF81}"/>
              </a:ext>
            </a:extLst>
          </p:cNvPr>
          <p:cNvSpPr>
            <a:spLocks noGrp="1"/>
          </p:cNvSpPr>
          <p:nvPr>
            <p:ph type="title"/>
          </p:nvPr>
        </p:nvSpPr>
        <p:spPr/>
        <p:txBody>
          <a:bodyPr/>
          <a:lstStyle/>
          <a:p>
            <a:pPr algn="ctr"/>
            <a:r>
              <a:rPr lang="en-US"/>
              <a:t>Expand Early College</a:t>
            </a:r>
          </a:p>
        </p:txBody>
      </p:sp>
      <p:sp>
        <p:nvSpPr>
          <p:cNvPr id="3" name="Text Placeholder 2">
            <a:extLst>
              <a:ext uri="{FF2B5EF4-FFF2-40B4-BE49-F238E27FC236}">
                <a16:creationId xmlns:a16="http://schemas.microsoft.com/office/drawing/2014/main" id="{89633C80-66BD-4FED-9F19-16C570F95143}"/>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540423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de2" descr="EC students attend college  at higher rate than school and matched peers">
            <a:extLst>
              <a:ext uri="{FF2B5EF4-FFF2-40B4-BE49-F238E27FC236}">
                <a16:creationId xmlns:a16="http://schemas.microsoft.com/office/drawing/2014/main" id="{E5C4133E-0D71-4824-BC26-CF15C736096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33250" y="1639302"/>
            <a:ext cx="6236691" cy="4989353"/>
          </a:xfrm>
          <a:prstGeom prst="rect">
            <a:avLst/>
          </a:prstGeom>
        </p:spPr>
      </p:pic>
      <p:sp>
        <p:nvSpPr>
          <p:cNvPr id="3" name="TextBox 2">
            <a:extLst>
              <a:ext uri="{FF2B5EF4-FFF2-40B4-BE49-F238E27FC236}">
                <a16:creationId xmlns:a16="http://schemas.microsoft.com/office/drawing/2014/main" id="{70B6A422-09B1-4500-80F3-9341B9488FE5}"/>
              </a:ext>
            </a:extLst>
          </p:cNvPr>
          <p:cNvSpPr txBox="1"/>
          <p:nvPr/>
        </p:nvSpPr>
        <p:spPr>
          <a:xfrm>
            <a:off x="7281396" y="5550627"/>
            <a:ext cx="1183823" cy="4732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25" b="0" i="1" u="none" strike="noStrike" kern="1200" cap="none" spc="0" normalizeH="0" baseline="0" noProof="0">
                <a:ln>
                  <a:noFill/>
                </a:ln>
                <a:solidFill>
                  <a:prstClr val="black"/>
                </a:solidFill>
                <a:effectLst/>
                <a:uLnTx/>
                <a:uFillTx/>
                <a:latin typeface="Segoe UI"/>
                <a:ea typeface="+mn-ea"/>
                <a:cs typeface="+mn-cs"/>
              </a:rPr>
              <a:t>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25" b="0" i="1" u="none" strike="noStrike" kern="1200" cap="none" spc="0" normalizeH="0" baseline="0" noProof="0">
                <a:ln>
                  <a:noFill/>
                </a:ln>
                <a:solidFill>
                  <a:prstClr val="black"/>
                </a:solidFill>
                <a:effectLst/>
                <a:uLnTx/>
                <a:uFillTx/>
                <a:latin typeface="Segoe UI"/>
                <a:ea typeface="+mn-ea"/>
                <a:cs typeface="+mn-cs"/>
              </a:rPr>
              <a:t>National Student Clearinghouse</a:t>
            </a:r>
          </a:p>
        </p:txBody>
      </p:sp>
      <p:sp>
        <p:nvSpPr>
          <p:cNvPr id="6" name="Text Placeholder 5">
            <a:extLst>
              <a:ext uri="{FF2B5EF4-FFF2-40B4-BE49-F238E27FC236}">
                <a16:creationId xmlns:a16="http://schemas.microsoft.com/office/drawing/2014/main" id="{BCDA9D14-D358-498F-8AD3-785449D392D8}"/>
              </a:ext>
            </a:extLst>
          </p:cNvPr>
          <p:cNvSpPr>
            <a:spLocks noGrp="1"/>
          </p:cNvSpPr>
          <p:nvPr>
            <p:ph type="body" sz="quarter" idx="13"/>
          </p:nvPr>
        </p:nvSpPr>
        <p:spPr/>
        <p:txBody>
          <a:bodyPr/>
          <a:lstStyle/>
          <a:p>
            <a:r>
              <a:rPr lang="en-US"/>
              <a:t>Equity Agenda FY22 Priorities</a:t>
            </a:r>
          </a:p>
        </p:txBody>
      </p:sp>
      <p:sp>
        <p:nvSpPr>
          <p:cNvPr id="4" name="Title 3">
            <a:extLst>
              <a:ext uri="{FF2B5EF4-FFF2-40B4-BE49-F238E27FC236}">
                <a16:creationId xmlns:a16="http://schemas.microsoft.com/office/drawing/2014/main" id="{58C38524-2D94-4F3B-B43F-6E62E16B96C3}"/>
              </a:ext>
            </a:extLst>
          </p:cNvPr>
          <p:cNvSpPr>
            <a:spLocks noGrp="1"/>
          </p:cNvSpPr>
          <p:nvPr>
            <p:ph type="title"/>
          </p:nvPr>
        </p:nvSpPr>
        <p:spPr/>
        <p:txBody>
          <a:bodyPr/>
          <a:lstStyle/>
          <a:p>
            <a:r>
              <a:rPr lang="en-US"/>
              <a:t>EC increases college attendance</a:t>
            </a:r>
          </a:p>
        </p:txBody>
      </p:sp>
    </p:spTree>
    <p:extLst>
      <p:ext uri="{BB962C8B-B14F-4D97-AF65-F5344CB8AC3E}">
        <p14:creationId xmlns:p14="http://schemas.microsoft.com/office/powerpoint/2010/main" val="757454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slide2" descr="The positive difference in college enrollment remains across racial groups">
            <a:extLst>
              <a:ext uri="{FF2B5EF4-FFF2-40B4-BE49-F238E27FC236}">
                <a16:creationId xmlns:a16="http://schemas.microsoft.com/office/drawing/2014/main" id="{97B4F7E2-39B7-4153-985C-7732AC6547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12693" y="1803109"/>
            <a:ext cx="6318614" cy="5054891"/>
          </a:xfrm>
          <a:prstGeom prst="rect">
            <a:avLst/>
          </a:prstGeom>
        </p:spPr>
      </p:pic>
      <p:sp>
        <p:nvSpPr>
          <p:cNvPr id="3" name="TextBox 2">
            <a:extLst>
              <a:ext uri="{FF2B5EF4-FFF2-40B4-BE49-F238E27FC236}">
                <a16:creationId xmlns:a16="http://schemas.microsoft.com/office/drawing/2014/main" id="{549AFDE1-E560-4716-B502-D761A8742D5E}"/>
              </a:ext>
            </a:extLst>
          </p:cNvPr>
          <p:cNvSpPr txBox="1"/>
          <p:nvPr/>
        </p:nvSpPr>
        <p:spPr>
          <a:xfrm>
            <a:off x="7293253" y="5550627"/>
            <a:ext cx="1183823" cy="47320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25" b="0" i="1" u="none" strike="noStrike" kern="1200" cap="none" spc="0" normalizeH="0" baseline="0" noProof="0">
                <a:ln>
                  <a:noFill/>
                </a:ln>
                <a:solidFill>
                  <a:prstClr val="black"/>
                </a:solidFill>
                <a:effectLst/>
                <a:uLnTx/>
                <a:uFillTx/>
                <a:latin typeface="Segoe UI"/>
                <a:ea typeface="+mn-ea"/>
                <a:cs typeface="+mn-cs"/>
              </a:rPr>
              <a:t>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25" b="0" i="1" u="none" strike="noStrike" kern="1200" cap="none" spc="0" normalizeH="0" baseline="0" noProof="0">
                <a:ln>
                  <a:noFill/>
                </a:ln>
                <a:solidFill>
                  <a:prstClr val="black"/>
                </a:solidFill>
                <a:effectLst/>
                <a:uLnTx/>
                <a:uFillTx/>
                <a:latin typeface="Segoe UI"/>
                <a:ea typeface="+mn-ea"/>
                <a:cs typeface="+mn-cs"/>
              </a:rPr>
              <a:t>National Student Clearinghouse</a:t>
            </a:r>
          </a:p>
        </p:txBody>
      </p:sp>
      <p:sp>
        <p:nvSpPr>
          <p:cNvPr id="6" name="Text Placeholder 5">
            <a:extLst>
              <a:ext uri="{FF2B5EF4-FFF2-40B4-BE49-F238E27FC236}">
                <a16:creationId xmlns:a16="http://schemas.microsoft.com/office/drawing/2014/main" id="{8D727967-6C3D-474B-B4D8-FAD1FB4E39F7}"/>
              </a:ext>
            </a:extLst>
          </p:cNvPr>
          <p:cNvSpPr>
            <a:spLocks noGrp="1"/>
          </p:cNvSpPr>
          <p:nvPr>
            <p:ph type="body" sz="quarter" idx="13"/>
          </p:nvPr>
        </p:nvSpPr>
        <p:spPr/>
        <p:txBody>
          <a:bodyPr/>
          <a:lstStyle/>
          <a:p>
            <a:r>
              <a:rPr lang="en-US"/>
              <a:t>Equity Agenda FY22 Priorities</a:t>
            </a:r>
          </a:p>
          <a:p>
            <a:endParaRPr lang="en-US"/>
          </a:p>
        </p:txBody>
      </p:sp>
      <p:sp>
        <p:nvSpPr>
          <p:cNvPr id="4" name="Title 3">
            <a:extLst>
              <a:ext uri="{FF2B5EF4-FFF2-40B4-BE49-F238E27FC236}">
                <a16:creationId xmlns:a16="http://schemas.microsoft.com/office/drawing/2014/main" id="{DFBC19EA-7161-4EAA-82AD-FD99741D84AE}"/>
              </a:ext>
            </a:extLst>
          </p:cNvPr>
          <p:cNvSpPr>
            <a:spLocks noGrp="1"/>
          </p:cNvSpPr>
          <p:nvPr>
            <p:ph type="title"/>
          </p:nvPr>
        </p:nvSpPr>
        <p:spPr/>
        <p:txBody>
          <a:bodyPr/>
          <a:lstStyle/>
          <a:p>
            <a:r>
              <a:rPr lang="en-US"/>
              <a:t>Outcomes consistent by race</a:t>
            </a:r>
          </a:p>
        </p:txBody>
      </p:sp>
    </p:spTree>
    <p:extLst>
      <p:ext uri="{BB962C8B-B14F-4D97-AF65-F5344CB8AC3E}">
        <p14:creationId xmlns:p14="http://schemas.microsoft.com/office/powerpoint/2010/main" val="168996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D32AAE-BB07-44CA-9673-9D10BCC07B9D}"/>
              </a:ext>
            </a:extLst>
          </p:cNvPr>
          <p:cNvSpPr>
            <a:spLocks noGrp="1"/>
          </p:cNvSpPr>
          <p:nvPr>
            <p:ph idx="1"/>
          </p:nvPr>
        </p:nvSpPr>
        <p:spPr/>
        <p:txBody>
          <a:bodyPr/>
          <a:lstStyle/>
          <a:p>
            <a:r>
              <a:rPr lang="en-US"/>
              <a:t>Significant Increase in EC Funding</a:t>
            </a:r>
          </a:p>
          <a:p>
            <a:r>
              <a:rPr lang="en-US"/>
              <a:t>DHE: CDEP line increase of $5M for EC courses</a:t>
            </a:r>
          </a:p>
          <a:p>
            <a:r>
              <a:rPr lang="en-US"/>
              <a:t>EOE: Early College line doubled in funding to $5M</a:t>
            </a:r>
          </a:p>
          <a:p>
            <a:r>
              <a:rPr lang="en-US"/>
              <a:t>DESE: EC is a focus of significant federal and state K-12 investments/ESSER funds</a:t>
            </a:r>
          </a:p>
          <a:p>
            <a:endParaRPr lang="en-US"/>
          </a:p>
        </p:txBody>
      </p:sp>
      <p:sp>
        <p:nvSpPr>
          <p:cNvPr id="3" name="Text Placeholder 2">
            <a:extLst>
              <a:ext uri="{FF2B5EF4-FFF2-40B4-BE49-F238E27FC236}">
                <a16:creationId xmlns:a16="http://schemas.microsoft.com/office/drawing/2014/main" id="{6445F2B4-09A2-4E26-8728-218EFAF8F55D}"/>
              </a:ext>
            </a:extLst>
          </p:cNvPr>
          <p:cNvSpPr>
            <a:spLocks noGrp="1"/>
          </p:cNvSpPr>
          <p:nvPr>
            <p:ph type="body" sz="quarter" idx="13"/>
          </p:nvPr>
        </p:nvSpPr>
        <p:spPr/>
        <p:txBody>
          <a:bodyPr/>
          <a:lstStyle/>
          <a:p>
            <a:r>
              <a:rPr lang="en-US"/>
              <a:t>Equity Agenda FY22 Priorities</a:t>
            </a:r>
          </a:p>
          <a:p>
            <a:endParaRPr lang="en-US"/>
          </a:p>
        </p:txBody>
      </p:sp>
      <p:sp>
        <p:nvSpPr>
          <p:cNvPr id="4" name="Title 3">
            <a:extLst>
              <a:ext uri="{FF2B5EF4-FFF2-40B4-BE49-F238E27FC236}">
                <a16:creationId xmlns:a16="http://schemas.microsoft.com/office/drawing/2014/main" id="{2F6F30CC-A3D3-4E84-8A55-1A512E83BE23}"/>
              </a:ext>
            </a:extLst>
          </p:cNvPr>
          <p:cNvSpPr>
            <a:spLocks noGrp="1"/>
          </p:cNvSpPr>
          <p:nvPr>
            <p:ph type="title"/>
          </p:nvPr>
        </p:nvSpPr>
        <p:spPr/>
        <p:txBody>
          <a:bodyPr/>
          <a:lstStyle/>
          <a:p>
            <a:r>
              <a:rPr lang="en-US"/>
              <a:t>Legislative Investment FY22</a:t>
            </a:r>
          </a:p>
        </p:txBody>
      </p:sp>
    </p:spTree>
    <p:extLst>
      <p:ext uri="{BB962C8B-B14F-4D97-AF65-F5344CB8AC3E}">
        <p14:creationId xmlns:p14="http://schemas.microsoft.com/office/powerpoint/2010/main" val="21179292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Custom 2">
      <a:majorFont>
        <a:latin typeface="Segoe UI Semi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 id="{8E1E8DEA-49AA-4C8C-8F64-5ABBB20FBA22}" vid="{D6F2EA70-514C-48A6-8517-D10833B8FDB2}"/>
    </a:ext>
  </a:extLst>
</a:theme>
</file>

<file path=ppt/theme/theme2.xml><?xml version="1.0" encoding="utf-8"?>
<a:theme xmlns:a="http://schemas.openxmlformats.org/drawingml/2006/main" name="1_DHE PowerPoint">
  <a:themeElements>
    <a:clrScheme name="Custom 2">
      <a:dk1>
        <a:sysClr val="windowText" lastClr="000000"/>
      </a:dk1>
      <a:lt1>
        <a:sysClr val="window" lastClr="FFFFFF"/>
      </a:lt1>
      <a:dk2>
        <a:srgbClr val="001F5B"/>
      </a:dk2>
      <a:lt2>
        <a:srgbClr val="EAECEE"/>
      </a:lt2>
      <a:accent1>
        <a:srgbClr val="CF0A2C"/>
      </a:accent1>
      <a:accent2>
        <a:srgbClr val="F37121"/>
      </a:accent2>
      <a:accent3>
        <a:srgbClr val="FFC627"/>
      </a:accent3>
      <a:accent4>
        <a:srgbClr val="00AF41"/>
      </a:accent4>
      <a:accent5>
        <a:srgbClr val="009BDE"/>
      </a:accent5>
      <a:accent6>
        <a:srgbClr val="8D734A"/>
      </a:accent6>
      <a:hlink>
        <a:srgbClr val="7030A0"/>
      </a:hlink>
      <a:folHlink>
        <a:srgbClr val="99A4AD"/>
      </a:folHlink>
    </a:clrScheme>
    <a:fontScheme name="DHE">
      <a:majorFont>
        <a:latin typeface="Segoe UI Bold"/>
        <a:ea typeface=""/>
        <a:cs typeface=""/>
      </a:majorFont>
      <a:minorFont>
        <a:latin typeface="Segoe UI"/>
        <a:ea typeface=""/>
        <a:cs typeface=""/>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extLst>
    <a:ext uri="{05A4C25C-085E-4340-85A3-A5531E510DB2}">
      <thm15:themeFamily xmlns:thm15="http://schemas.microsoft.com/office/thememl/2012/main" name="DHE PowerPoint 2017.potx" id="{E07B9D51-7A1B-445F-BE90-03D726D2647E}" vid="{A3B9CE9F-B01A-4D15-BC8D-DAC2DD44910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1">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themeOverride>
</file>

<file path=docProps/app.xml><?xml version="1.0" encoding="utf-8"?>
<Properties xmlns="http://schemas.openxmlformats.org/officeDocument/2006/extended-properties" xmlns:vt="http://schemas.openxmlformats.org/officeDocument/2006/docPropsVTypes">
  <Template>Office Theme</Template>
  <TotalTime>504</TotalTime>
  <Words>2566</Words>
  <Application>Microsoft Office PowerPoint</Application>
  <PresentationFormat>On-screen Show (4:3)</PresentationFormat>
  <Paragraphs>265</Paragraphs>
  <Slides>32</Slides>
  <Notes>13</Notes>
  <HiddenSlides>0</HiddenSlides>
  <MMClips>0</MMClips>
  <ScaleCrop>false</ScaleCrop>
  <HeadingPairs>
    <vt:vector size="6" baseType="variant">
      <vt:variant>
        <vt:lpstr>Fonts Used</vt:lpstr>
      </vt:variant>
      <vt:variant>
        <vt:i4>15</vt:i4>
      </vt:variant>
      <vt:variant>
        <vt:lpstr>Theme</vt:lpstr>
      </vt:variant>
      <vt:variant>
        <vt:i4>2</vt:i4>
      </vt:variant>
      <vt:variant>
        <vt:lpstr>Slide Titles</vt:lpstr>
      </vt:variant>
      <vt:variant>
        <vt:i4>32</vt:i4>
      </vt:variant>
    </vt:vector>
  </HeadingPairs>
  <TitlesOfParts>
    <vt:vector size="49" baseType="lpstr">
      <vt:lpstr>Arial</vt:lpstr>
      <vt:lpstr>Calibri</vt:lpstr>
      <vt:lpstr>Calibri Light</vt:lpstr>
      <vt:lpstr>Corbel</vt:lpstr>
      <vt:lpstr>Courier New</vt:lpstr>
      <vt:lpstr>Franklin Gothic Demi</vt:lpstr>
      <vt:lpstr>Open Sans</vt:lpstr>
      <vt:lpstr>Segoe UI</vt:lpstr>
      <vt:lpstr>Segoe UI Bold</vt:lpstr>
      <vt:lpstr>Segoe UI Semibold</vt:lpstr>
      <vt:lpstr>Symbol</vt:lpstr>
      <vt:lpstr>Verdana</vt:lpstr>
      <vt:lpstr>Wingdings</vt:lpstr>
      <vt:lpstr>Wingdings 2</vt:lpstr>
      <vt:lpstr>Wingdings 3</vt:lpstr>
      <vt:lpstr>DHE PowerPoint</vt:lpstr>
      <vt:lpstr>1_DHE PowerPoint</vt:lpstr>
      <vt:lpstr>2021 MA Public Higher Education Trustee Convening</vt:lpstr>
      <vt:lpstr>What is the Equity Agenda?</vt:lpstr>
      <vt:lpstr>Equity Agenda Overview</vt:lpstr>
      <vt:lpstr>FY22 Policy Priorities</vt:lpstr>
      <vt:lpstr>FY22 Policy Priorities</vt:lpstr>
      <vt:lpstr>Expand Early College</vt:lpstr>
      <vt:lpstr>EC increases college attendance</vt:lpstr>
      <vt:lpstr>Outcomes consistent by race</vt:lpstr>
      <vt:lpstr>Legislative Investment FY22</vt:lpstr>
      <vt:lpstr>FY22 Strategy</vt:lpstr>
      <vt:lpstr>SAT Admissions Requirement: From Pilot to Policy</vt:lpstr>
      <vt:lpstr>Test Policies</vt:lpstr>
      <vt:lpstr>Nationwide Policy Adoption 2011-21</vt:lpstr>
      <vt:lpstr>MA Test Optional Pilot</vt:lpstr>
      <vt:lpstr>MA SAT Optional Pilot Programs</vt:lpstr>
      <vt:lpstr>Increase Affordability</vt:lpstr>
      <vt:lpstr>FY22 Areas of Priority – Financial Aid</vt:lpstr>
      <vt:lpstr>Increase Affordability</vt:lpstr>
      <vt:lpstr>Eliminate Non-credit Bearing Standalone Developmental Education Courses</vt:lpstr>
      <vt:lpstr>Eliminate Non-credit Bearing Standalone Developmental Education Courses</vt:lpstr>
      <vt:lpstr>MA’s Three-Pronged Approach</vt:lpstr>
      <vt:lpstr>Eliminate Non-credit Bearing Standalone Developmental Education Courses</vt:lpstr>
      <vt:lpstr>Eliminate Non-credit Bearing Standalone Developmental Education Courses</vt:lpstr>
      <vt:lpstr>Next Steps</vt:lpstr>
      <vt:lpstr>Strategic Finance</vt:lpstr>
      <vt:lpstr>FY22 Areas of Priority – Finance</vt:lpstr>
      <vt:lpstr>FY22 Areas of Priority – Finance</vt:lpstr>
      <vt:lpstr>FY22 Areas of Priority – Finance</vt:lpstr>
      <vt:lpstr>Strategic Plan for Racial Equity</vt:lpstr>
      <vt:lpstr>Development of the Strategic Plan </vt:lpstr>
      <vt:lpstr>Strategic Plan for Racial Equity Deep Dive</vt:lpstr>
      <vt:lpstr>WE WANT TO HEAR FROM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MA Public Higher Education Trustee Convening</dc:title>
  <dc:creator>Noyes, Matt (DHE)</dc:creator>
  <cp:lastModifiedBy>Quiroz-Livanis, Elena (DHE)</cp:lastModifiedBy>
  <cp:revision>9</cp:revision>
  <dcterms:created xsi:type="dcterms:W3CDTF">2021-10-21T13:08:41Z</dcterms:created>
  <dcterms:modified xsi:type="dcterms:W3CDTF">2021-10-27T12:48:07Z</dcterms:modified>
</cp:coreProperties>
</file>